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Default Extension="fntdata" ContentType="application/x-fontdata"/>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_rels/presentation.xml.rels" ContentType="application/vnd.openxmlformats-package.relationships+xml"/>
  <Override PartName="/ppt/presentation.xml" ContentType="application/vnd.openxmlformats-officedocument.presentationml.presentation.main+xml"/>
  <Override PartName="/ppt/presProps.xml" ContentType="application/vnd.openxmlformats-officedocument.presentationml.presProps+xml"/>
  <Override PartName="/ppt/theme/theme1.xml" ContentType="application/vnd.openxmlformats-officedocument.theme+xml"/>
  <Override PartName="/ppt/theme/theme7.xml" ContentType="application/vnd.openxmlformats-officedocument.them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0.xml" ContentType="application/vnd.openxmlformats-officedocument.presentationml.slide+xml"/>
  <Override PartName="/ppt/slides/slide15.xml" ContentType="application/vnd.openxmlformats-officedocument.presentationml.slide+xml"/>
  <Override PartName="/ppt/slides/slide13.xml" ContentType="application/vnd.openxmlformats-officedocument.presentationml.slide+xml"/>
  <Override PartName="/ppt/slides/slide21.xml" ContentType="application/vnd.openxmlformats-officedocument.presentationml.slide+xml"/>
  <Override PartName="/ppt/slides/slide14.xml" ContentType="application/vnd.openxmlformats-officedocument.presentationml.slide+xml"/>
  <Override PartName="/ppt/slides/slide4.xml" ContentType="application/vnd.openxmlformats-officedocument.presentationml.slide+xml"/>
  <Override PartName="/ppt/slides/slide35.xml" ContentType="application/vnd.openxmlformats-officedocument.presentationml.slide+xml"/>
  <Override PartName="/ppt/slides/slide27.xml" ContentType="application/vnd.openxmlformats-officedocument.presentationml.slide+xml"/>
  <Override PartName="/ppt/slides/slide22.xml" ContentType="application/vnd.openxmlformats-officedocument.presentationml.slide+xml"/>
  <Override PartName="/ppt/slides/slide18.xml" ContentType="application/vnd.openxmlformats-officedocument.presentationml.slide+xml"/>
  <Override PartName="/ppt/slides/slide1.xml" ContentType="application/vnd.openxmlformats-officedocument.presentationml.slide+xml"/>
  <Override PartName="/ppt/slides/slide23.xml" ContentType="application/vnd.openxmlformats-officedocument.presentationml.slide+xml"/>
  <Override PartName="/ppt/slides/slide26.xml" ContentType="application/vnd.openxmlformats-officedocument.presentationml.slide+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8.xml.rels" ContentType="application/vnd.openxmlformats-package.relationships+xml"/>
  <Override PartName="/ppt/slides/_rels/slide35.xml.rels" ContentType="application/vnd.openxmlformats-package.relationships+xml"/>
  <Override PartName="/ppt/slides/_rels/slide32.xml.rels" ContentType="application/vnd.openxmlformats-package.relationships+xml"/>
  <Override PartName="/ppt/slides/_rels/slide7.xml.rels" ContentType="application/vnd.openxmlformats-package.relationships+xml"/>
  <Override PartName="/ppt/slides/_rels/slide36.xml.rels" ContentType="application/vnd.openxmlformats-package.relationships+xml"/>
  <Override PartName="/ppt/slides/_rels/slide30.xml.rels" ContentType="application/vnd.openxmlformats-package.relationships+xml"/>
  <Override PartName="/ppt/slides/_rels/slide11.xml.rels" ContentType="application/vnd.openxmlformats-package.relationships+xml"/>
  <Override PartName="/ppt/slides/_rels/slide15.xml.rels" ContentType="application/vnd.openxmlformats-package.relationships+xml"/>
  <Override PartName="/ppt/slides/_rels/slide10.xml.rels" ContentType="application/vnd.openxmlformats-package.relationships+xml"/>
  <Override PartName="/ppt/slides/_rels/slide28.xml.rels" ContentType="application/vnd.openxmlformats-package.relationships+xml"/>
  <Override PartName="/ppt/slides/_rels/slide27.xml.rels" ContentType="application/vnd.openxmlformats-package.relationships+xml"/>
  <Override PartName="/ppt/slides/_rels/slide29.xml.rels" ContentType="application/vnd.openxmlformats-package.relationships+xml"/>
  <Override PartName="/ppt/slides/_rels/slide26.xml.rels" ContentType="application/vnd.openxmlformats-package.relationships+xml"/>
  <Override PartName="/ppt/slides/_rels/slide16.xml.rels" ContentType="application/vnd.openxmlformats-package.relationships+xml"/>
  <Override PartName="/ppt/slides/_rels/slide23.xml.rels" ContentType="application/vnd.openxmlformats-package.relationships+xml"/>
  <Override PartName="/ppt/slides/_rels/slide2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31.xml.rels" ContentType="application/vnd.openxmlformats-package.relationships+xml"/>
  <Override PartName="/ppt/slides/_rels/slide12.xml.rels" ContentType="application/vnd.openxmlformats-package.relationships+xml"/>
  <Override PartName="/ppt/slides/_rels/slide25.xml.rels" ContentType="application/vnd.openxmlformats-package.relationships+xml"/>
  <Override PartName="/ppt/slides/_rels/slide24.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6.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_rels/slide5.xml.rels" ContentType="application/vnd.openxmlformats-package.relationships+xml"/>
  <Override PartName="/ppt/slides/_rels/slide17.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slide28.xml" ContentType="application/vnd.openxmlformats-officedocument.presentationml.slide+xml"/>
  <Override PartName="/ppt/slides/slide38.xml" ContentType="application/vnd.openxmlformats-officedocument.presentationml.slide+xml"/>
  <Override PartName="/ppt/slides/slide29.xml" ContentType="application/vnd.openxmlformats-officedocument.presentationml.slide+xml"/>
  <Override PartName="/ppt/slides/slide3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11.xml" ContentType="application/vnd.openxmlformats-officedocument.presentationml.slide+xml"/>
  <Override PartName="/ppt/slides/slide19.xml" ContentType="application/vnd.openxmlformats-officedocument.presentationml.slide+xml"/>
  <Override PartName="/ppt/slides/slide12.xml" ContentType="application/vnd.openxmlformats-officedocument.presentationml.slide+xml"/>
  <Override PartName="/ppt/slides/slide37.xml" ContentType="application/vnd.openxmlformats-officedocument.presentationml.slide+xml"/>
  <Override PartName="/ppt/slides/slide24.xml" ContentType="application/vnd.openxmlformats-officedocument.presentationml.slide+xml"/>
  <Override PartName="/ppt/slides/slide32.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36.xml" ContentType="application/vnd.openxmlformats-officedocument.presentationml.slide+xml"/>
  <Override PartName="/ppt/slideMasters/_rels/slideMaster1.xml.rels" ContentType="application/vnd.openxmlformats-package.relationships+xml"/>
  <Override PartName="/ppt/slideMasters/slideMaster1.xml" ContentType="application/vnd.openxmlformats-officedocument.presentationml.slideMaster+xml"/>
  <Override PartName="/ppt/slideLayouts/slideLayout3.xml" ContentType="application/vnd.openxmlformats-officedocument.presentationml.slideLayout+xml"/>
  <Override PartName="/ppt/slideLayouts/slideLayout5.xml" ContentType="application/vnd.openxmlformats-officedocument.presentationml.slideLayout+xml"/>
  <Override PartName="/ppt/slideLayouts/slideLayout2.xml" ContentType="application/vnd.openxmlformats-officedocument.presentationml.slideLayout+xml"/>
  <Override PartName="/ppt/slideLayouts/_rels/slideLayout6.xml.rels" ContentType="application/vnd.openxmlformats-package.relationships+xml"/>
  <Override PartName="/ppt/slideLayouts/_rels/slideLayout1.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slideLayout4.xml" ContentType="application/vnd.openxmlformats-officedocument.presentationml.slideLayout+xml"/>
  <Override PartName="/ppt/slideLayouts/slideLayout1.xml" ContentType="application/vnd.openxmlformats-officedocument.presentationml.slideLayout+xml"/>
  <Override PartName="/ppt/slideLayouts/slideLayout6.xml" ContentType="application/vnd.openxmlformats-officedocument.presentationml.slideLayout+xml"/>
  <Override PartName="/ppt/media/image29.tif" ContentType="image/tiff"/>
  <Override PartName="/ppt/media/image1.jpeg" ContentType="image/jpeg"/>
  <Override PartName="/ppt/media/image17.png" ContentType="image/png"/>
  <Override PartName="/ppt/media/image60.jpeg" ContentType="image/jpeg"/>
  <Override PartName="/ppt/media/image5.jpeg" ContentType="image/jpeg"/>
  <Override PartName="/ppt/media/image6.jpeg" ContentType="image/jpeg"/>
  <Override PartName="/ppt/media/image39.png" ContentType="image/png"/>
  <Override PartName="/ppt/media/image47.png" ContentType="image/png"/>
  <Override PartName="/ppt/media/image11.jpeg" ContentType="image/jpeg"/>
  <Override PartName="/ppt/media/image24.png" ContentType="image/png"/>
  <Override PartName="/ppt/media/image19.tif" ContentType="image/tiff"/>
  <Override PartName="/ppt/media/image55.jpeg" ContentType="image/jpeg"/>
  <Override PartName="/ppt/media/image2.jpeg" ContentType="image/jpeg"/>
  <Override PartName="/ppt/media/image49.jpeg" ContentType="image/jpeg"/>
  <Override PartName="/ppt/media/image42.jpeg" ContentType="image/jpeg"/>
  <Override PartName="/ppt/media/image22.png" ContentType="image/png"/>
  <Override PartName="/ppt/media/image12.jpeg" ContentType="image/jpeg"/>
  <Override PartName="/ppt/media/image45.jpeg" ContentType="image/jpeg"/>
  <Override PartName="/ppt/media/image57.jpeg" ContentType="image/jpeg"/>
  <Override PartName="/ppt/media/image27.jpeg" ContentType="image/jpeg"/>
  <Override PartName="/ppt/media/image9.png" ContentType="image/png"/>
  <Override PartName="/ppt/media/image32.jpeg" ContentType="image/jpeg"/>
  <Override PartName="/ppt/media/image43.jpeg" ContentType="image/jpeg"/>
  <Override PartName="/ppt/media/image10.jpeg" ContentType="image/jpeg"/>
  <Override PartName="/ppt/media/image31.tif" ContentType="image/tiff"/>
  <Override PartName="/ppt/media/image64.tif" ContentType="image/tiff"/>
  <Override PartName="/ppt/media/image33.jpeg" ContentType="image/jpeg"/>
  <Override PartName="/ppt/media/image46.png" ContentType="image/png"/>
  <Override PartName="/ppt/media/image36.png" ContentType="image/png"/>
  <Override PartName="/ppt/media/image61.jpeg" ContentType="image/jpeg"/>
  <Override PartName="/ppt/media/image15.tif" ContentType="image/tiff"/>
  <Override PartName="/ppt/media/image18.png" ContentType="image/png"/>
  <Override PartName="/ppt/media/image14.png" ContentType="image/png"/>
  <Override PartName="/ppt/media/image34.jpeg" ContentType="image/jpeg"/>
  <Override PartName="/ppt/media/image13.png" ContentType="image/png"/>
  <Override PartName="/ppt/media/image35.jpeg" ContentType="image/jpeg"/>
  <Override PartName="/ppt/media/image53.jpeg" ContentType="image/jpeg"/>
  <Override PartName="/ppt/media/image40.jpeg" ContentType="image/jpeg"/>
  <Override PartName="/ppt/media/image16.png" ContentType="image/png"/>
  <Override PartName="/ppt/media/image30.tif" ContentType="image/tiff"/>
  <Override PartName="/ppt/media/image8.png" ContentType="image/png"/>
  <Override PartName="/ppt/media/image62.tif" ContentType="image/tiff"/>
  <Override PartName="/ppt/media/image4.jpeg" ContentType="image/jpeg"/>
  <Override PartName="/ppt/media/image25.png" ContentType="image/png"/>
  <Override PartName="/ppt/media/image37.png" ContentType="image/png"/>
  <Override PartName="/ppt/media/image51.jpeg" ContentType="image/jpeg"/>
  <Override PartName="/ppt/media/image38.jpeg" ContentType="image/jpeg"/>
  <Override PartName="/ppt/media/image48.jpeg" ContentType="image/jpeg"/>
  <Override PartName="/ppt/media/image44.png" ContentType="image/png"/>
  <Override PartName="/ppt/media/image65.jpeg" ContentType="image/jpeg"/>
  <Override PartName="/ppt/media/image28.png" ContentType="image/png"/>
  <Override PartName="/ppt/media/image63.png" ContentType="image/png"/>
  <Override PartName="/ppt/media/image26.jpeg" ContentType="image/jpeg"/>
  <Override PartName="/ppt/media/image56.jpeg" ContentType="image/jpeg"/>
  <Override PartName="/ppt/media/image21.png" ContentType="image/png"/>
  <Override PartName="/ppt/media/image52.jpeg" ContentType="image/jpeg"/>
  <Override PartName="/ppt/media/image3.jpeg" ContentType="image/jpeg"/>
  <Override PartName="/ppt/media/image58.jpeg" ContentType="image/jpeg"/>
  <Override PartName="/ppt/media/image59.jpeg" ContentType="image/jpeg"/>
  <Override PartName="/ppt/media/image7.png" ContentType="image/png"/>
  <Override PartName="/ppt/media/image23.tif" ContentType="image/tiff"/>
  <Override PartName="/ppt/media/image67.jpeg" ContentType="image/jpeg"/>
  <Override PartName="/ppt/media/image41.png" ContentType="image/png"/>
  <Override PartName="/ppt/media/image50.jpeg" ContentType="image/jpeg"/>
  <Override PartName="/ppt/media/image54.jpeg" ContentType="image/jpeg"/>
  <Override PartName="/ppt/media/image20.png" ContentType="image/png"/>
  <Override PartName="/ppt/media/image66.png" ContentType="image/png"/>
  <Override PartName="/ppt/notesSlides/notesSlide11.xml" ContentType="application/vnd.openxmlformats-officedocument.presentationml.notesSlide+xml"/>
  <Override PartName="/ppt/notesSlides/notesSlide3.xml" ContentType="application/vnd.openxmlformats-officedocument.presentationml.notesSlide+xml"/>
  <Override PartName="/ppt/notesSlides/notesSlide39.xml" ContentType="application/vnd.openxmlformats-officedocument.presentationml.notesSlide+xml"/>
  <Override PartName="/ppt/notesSlides/_rels/notesSlide10.xml.rels" ContentType="application/vnd.openxmlformats-package.relationships+xml"/>
  <Override PartName="/ppt/notesSlides/_rels/notesSlide8.xml.rels" ContentType="application/vnd.openxmlformats-package.relationships+xml"/>
  <Override PartName="/ppt/notesSlides/_rels/notesSlide28.xml.rels" ContentType="application/vnd.openxmlformats-package.relationships+xml"/>
  <Override PartName="/ppt/notesSlides/_rels/notesSlide33.xml.rels" ContentType="application/vnd.openxmlformats-package.relationships+xml"/>
  <Override PartName="/ppt/notesSlides/_rels/notesSlide34.xml.rels" ContentType="application/vnd.openxmlformats-package.relationships+xml"/>
  <Override PartName="/ppt/notesSlides/_rels/notesSlide17.xml.rels" ContentType="application/vnd.openxmlformats-package.relationships+xml"/>
  <Override PartName="/ppt/notesSlides/_rels/notesSlide6.xml.rels" ContentType="application/vnd.openxmlformats-package.relationships+xml"/>
  <Override PartName="/ppt/notesSlides/_rels/notesSlide26.xml.rels" ContentType="application/vnd.openxmlformats-package.relationships+xml"/>
  <Override PartName="/ppt/notesSlides/_rels/notesSlide36.xml.rels" ContentType="application/vnd.openxmlformats-package.relationships+xml"/>
  <Override PartName="/ppt/notesSlides/_rels/notesSlide5.xml.rels" ContentType="application/vnd.openxmlformats-package.relationships+xml"/>
  <Override PartName="/ppt/notesSlides/_rels/notesSlide30.xml.rels" ContentType="application/vnd.openxmlformats-package.relationships+xml"/>
  <Override PartName="/ppt/notesSlides/_rels/notesSlide15.xml.rels" ContentType="application/vnd.openxmlformats-package.relationships+xml"/>
  <Override PartName="/ppt/notesSlides/_rels/notesSlide29.xml.rels" ContentType="application/vnd.openxmlformats-package.relationships+xml"/>
  <Override PartName="/ppt/notesSlides/_rels/notesSlide11.xml.rels" ContentType="application/vnd.openxmlformats-package.relationships+xml"/>
  <Override PartName="/ppt/notesSlides/_rels/notesSlide20.xml.rels" ContentType="application/vnd.openxmlformats-package.relationships+xml"/>
  <Override PartName="/ppt/notesSlides/_rels/notesSlide19.xml.rels" ContentType="application/vnd.openxmlformats-package.relationships+xml"/>
  <Override PartName="/ppt/notesSlides/_rels/notesSlide14.xml.rels" ContentType="application/vnd.openxmlformats-package.relationships+xml"/>
  <Override PartName="/ppt/notesSlides/_rels/notesSlide24.xml.rels" ContentType="application/vnd.openxmlformats-package.relationships+xml"/>
  <Override PartName="/ppt/notesSlides/_rels/notesSlide3.xml.rels" ContentType="application/vnd.openxmlformats-package.relationships+xml"/>
  <Override PartName="/ppt/notesSlides/_rels/notesSlide13.xml.rels" ContentType="application/vnd.openxmlformats-package.relationships+xml"/>
  <Override PartName="/ppt/notesSlides/_rels/notesSlide7.xml.rels" ContentType="application/vnd.openxmlformats-package.relationships+xml"/>
  <Override PartName="/ppt/notesSlides/_rels/notesSlide12.xml.rels" ContentType="application/vnd.openxmlformats-package.relationships+xml"/>
  <Override PartName="/ppt/notesSlides/_rels/notesSlide23.xml.rels" ContentType="application/vnd.openxmlformats-package.relationships+xml"/>
  <Override PartName="/ppt/notesSlides/_rels/notesSlide35.xml.rels" ContentType="application/vnd.openxmlformats-package.relationships+xml"/>
  <Override PartName="/ppt/notesSlides/_rels/notesSlide31.xml.rels" ContentType="application/vnd.openxmlformats-package.relationships+xml"/>
  <Override PartName="/ppt/notesSlides/_rels/notesSlide4.xml.rels" ContentType="application/vnd.openxmlformats-package.relationships+xml"/>
  <Override PartName="/ppt/notesSlides/_rels/notesSlide27.xml.rels" ContentType="application/vnd.openxmlformats-package.relationships+xml"/>
  <Override PartName="/ppt/notesSlides/_rels/notesSlide21.xml.rels" ContentType="application/vnd.openxmlformats-package.relationships+xml"/>
  <Override PartName="/ppt/notesSlides/_rels/notesSlide25.xml.rels" ContentType="application/vnd.openxmlformats-package.relationships+xml"/>
  <Override PartName="/ppt/notesSlides/_rels/notesSlide9.xml.rels" ContentType="application/vnd.openxmlformats-package.relationships+xml"/>
  <Override PartName="/ppt/notesSlides/_rels/notesSlide16.xml.rels" ContentType="application/vnd.openxmlformats-package.relationships+xml"/>
  <Override PartName="/ppt/notesSlides/_rels/notesSlide32.xml.rels" ContentType="application/vnd.openxmlformats-package.relationships+xml"/>
  <Override PartName="/ppt/notesSlides/_rels/notesSlide22.xml.rels" ContentType="application/vnd.openxmlformats-package.relationships+xml"/>
  <Override PartName="/ppt/notesSlides/_rels/notesSlide38.xml.rels" ContentType="application/vnd.openxmlformats-package.relationships+xml"/>
  <Override PartName="/ppt/notesSlides/_rels/notesSlide1.xml.rels" ContentType="application/vnd.openxmlformats-package.relationships+xml"/>
  <Override PartName="/ppt/notesSlides/_rels/notesSlide39.xml.rels" ContentType="application/vnd.openxmlformats-package.relationships+xml"/>
  <Override PartName="/ppt/notesSlides/_rels/notesSlide2.xml.rels" ContentType="application/vnd.openxmlformats-package.relationships+xml"/>
  <Override PartName="/ppt/notesSlides/_rels/notesSlide37.xml.rels" ContentType="application/vnd.openxmlformats-package.relationship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24.xml" ContentType="application/vnd.openxmlformats-officedocument.presentationml.notesSlide+xml"/>
  <Override PartName="/ppt/notesSlides/notesSlide15.xml" ContentType="application/vnd.openxmlformats-officedocument.presentationml.notesSlide+xml"/>
  <Override PartName="/ppt/notesSlides/notesSlide9.xml" ContentType="application/vnd.openxmlformats-officedocument.presentationml.notesSlide+xml"/>
  <Override PartName="/ppt/notesSlides/notesSlide37.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0.xml" ContentType="application/vnd.openxmlformats-officedocument.presentationml.notesSlide+xml"/>
  <Override PartName="/ppt/notesSlides/notesSlide3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3.xml" ContentType="application/vnd.openxmlformats-officedocument.presentationml.notesSlide+xml"/>
  <Override PartName="/ppt/notesSlides/notesSlide19.xml" ContentType="application/vnd.openxmlformats-officedocument.presentationml.notesSlide+xml"/>
  <Override PartName="/ppt/notesSlides/notesSlide30.xml" ContentType="application/vnd.openxmlformats-officedocument.presentationml.notesSlide+xml"/>
  <Override PartName="/ppt/notesSlides/notesSlide14.xml" ContentType="application/vnd.openxmlformats-officedocument.presentationml.notesSlide+xml"/>
  <Override PartName="/ppt/notesSlides/notesSlide20.xml" ContentType="application/vnd.openxmlformats-officedocument.presentationml.notesSlide+xml"/>
  <Override PartName="/ppt/notesSlides/notesSlide4.xml" ContentType="application/vnd.openxmlformats-officedocument.presentationml.notesSlide+xml"/>
  <Override PartName="/ppt/notesSlides/notesSlide29.xml" ContentType="application/vnd.openxmlformats-officedocument.presentationml.notesSlide+xml"/>
  <Override PartName="/ppt/notesSlides/notesSlide38.xml" ContentType="application/vnd.openxmlformats-officedocument.presentationml.notesSlide+xml"/>
  <Override PartName="/ppt/notesSlides/notesSlide27.xml" ContentType="application/vnd.openxmlformats-officedocument.presentationml.notesSlide+xml"/>
  <Override PartName="/ppt/notesSlides/notesSlide32.xml" ContentType="application/vnd.openxmlformats-officedocument.presentationml.notesSlide+xml"/>
  <Override PartName="/ppt/notesSlides/notesSlide2.xml" ContentType="application/vnd.openxmlformats-officedocument.presentationml.notesSlide+xml"/>
  <Override PartName="/ppt/notesSlides/notesSlide28.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notesSlides/notesSlide31.xml" ContentType="application/vnd.openxmlformats-officedocument.presentationml.notesSlide+xml"/>
  <Override PartName="/ppt/notesSlides/notesSlide5.xml" ContentType="application/vnd.openxmlformats-officedocument.presentationml.notesSlide+xml"/>
  <Override PartName="/ppt/notesSlides/notesSlide33.xml" ContentType="application/vnd.openxmlformats-officedocument.presentationml.notesSlide+xml"/>
  <Override PartName="/ppt/notesSlides/notesSlide36.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Lst>
  <p:sldSz cx="14630400" cy="8229600"/>
  <p:notesSz cx="6858000" cy="9144000"/>
</p:presentation>
</file>

<file path=ppt/presProps.xml><?xml version="1.0" encoding="utf-8"?>
<p:presentationPr xmlns:a="http://schemas.openxmlformats.org/drawingml/2006/main" xmlns:p="http://schemas.openxmlformats.org/presentationml/2006/main" xmlns:r="http://schemas.openxmlformats.org/officeDocument/2006/relationships">
  <p:showPr useTimings="0"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7.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US" sz="2200" strike="noStrike" u="none">
                <a:solidFill>
                  <a:schemeClr val="dk1"/>
                </a:solidFill>
                <a:effectLst/>
                <a:uFillTx/>
                <a:latin typeface="Calibri"/>
              </a:rPr>
              <a:t>Click to </a:t>
            </a:r>
            <a:r>
              <a:rPr b="0" lang="en-US" sz="2200" strike="noStrike" u="none">
                <a:solidFill>
                  <a:schemeClr val="dk1"/>
                </a:solidFill>
                <a:effectLst/>
                <a:uFillTx/>
                <a:latin typeface="Calibri"/>
              </a:rPr>
              <a:t>move </a:t>
            </a:r>
            <a:r>
              <a:rPr b="0" lang="en-US" sz="2200" strike="noStrike" u="none">
                <a:solidFill>
                  <a:schemeClr val="dk1"/>
                </a:solidFill>
                <a:effectLst/>
                <a:uFillTx/>
                <a:latin typeface="Calibri"/>
              </a:rPr>
              <a:t>the </a:t>
            </a:r>
            <a:r>
              <a:rPr b="0" lang="en-US" sz="2200" strike="noStrike" u="none">
                <a:solidFill>
                  <a:schemeClr val="dk1"/>
                </a:solidFill>
                <a:effectLst/>
                <a:uFillTx/>
                <a:latin typeface="Calibri"/>
              </a:rPr>
              <a:t>slide</a:t>
            </a:r>
            <a:endParaRPr b="0" lang="en-US" sz="2200" strike="noStrike" u="none">
              <a:solidFill>
                <a:schemeClr val="dk1"/>
              </a:solidFill>
              <a:effectLst/>
              <a:uFillTx/>
              <a:latin typeface="Calibri"/>
            </a:endParaRPr>
          </a:p>
        </p:txBody>
      </p:sp>
      <p:sp>
        <p:nvSpPr>
          <p:cNvPr id="18"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indent="0">
              <a:buNone/>
            </a:pPr>
            <a:r>
              <a:rPr b="0" lang="en-GB" sz="2000" strike="noStrike" u="none">
                <a:solidFill>
                  <a:srgbClr val="000000"/>
                </a:solidFill>
                <a:effectLst/>
                <a:uFillTx/>
                <a:latin typeface="Arial"/>
              </a:rPr>
              <a:t>Click to </a:t>
            </a:r>
            <a:r>
              <a:rPr b="0" lang="en-GB" sz="2000" strike="noStrike" u="none">
                <a:solidFill>
                  <a:srgbClr val="000000"/>
                </a:solidFill>
                <a:effectLst/>
                <a:uFillTx/>
                <a:latin typeface="Arial"/>
              </a:rPr>
              <a:t>edit the </a:t>
            </a:r>
            <a:r>
              <a:rPr b="0" lang="en-GB" sz="2000" strike="noStrike" u="none">
                <a:solidFill>
                  <a:srgbClr val="000000"/>
                </a:solidFill>
                <a:effectLst/>
                <a:uFillTx/>
                <a:latin typeface="Arial"/>
              </a:rPr>
              <a:t>notes </a:t>
            </a:r>
            <a:r>
              <a:rPr b="0" lang="en-GB" sz="2000" strike="noStrike" u="none">
                <a:solidFill>
                  <a:srgbClr val="000000"/>
                </a:solidFill>
                <a:effectLst/>
                <a:uFillTx/>
                <a:latin typeface="Arial"/>
              </a:rPr>
              <a:t>format</a:t>
            </a:r>
            <a:endParaRPr b="0" lang="en-GB" sz="2000" strike="noStrike" u="none">
              <a:solidFill>
                <a:srgbClr val="000000"/>
              </a:solidFill>
              <a:effectLst/>
              <a:uFillTx/>
              <a:latin typeface="Arial"/>
            </a:endParaRPr>
          </a:p>
        </p:txBody>
      </p:sp>
      <p:sp>
        <p:nvSpPr>
          <p:cNvPr id="19"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GB" sz="1400" strike="noStrike" u="none">
                <a:solidFill>
                  <a:srgbClr val="000000"/>
                </a:solidFill>
                <a:effectLst/>
                <a:uFillTx/>
                <a:latin typeface="Times New Roman"/>
              </a:rPr>
              <a:t>&lt;header&gt;</a:t>
            </a:r>
            <a:endParaRPr b="0" lang="en-GB" sz="1400" strike="noStrike" u="none">
              <a:solidFill>
                <a:srgbClr val="000000"/>
              </a:solidFill>
              <a:effectLst/>
              <a:uFillTx/>
              <a:latin typeface="Times New Roman"/>
            </a:endParaRPr>
          </a:p>
        </p:txBody>
      </p:sp>
      <p:sp>
        <p:nvSpPr>
          <p:cNvPr id="20"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n-GB" sz="1400" strike="noStrike" u="none">
                <a:solidFill>
                  <a:srgbClr val="000000"/>
                </a:solidFill>
                <a:effectLst/>
                <a:uFillTx/>
                <a:latin typeface="Times New Roman"/>
              </a:defRPr>
            </a:lvl1pPr>
          </a:lstStyle>
          <a:p>
            <a:pPr indent="0" algn="r">
              <a:buNone/>
            </a:pPr>
            <a:r>
              <a:rPr b="0" lang="en-GB" sz="1400" strike="noStrike" u="none">
                <a:solidFill>
                  <a:srgbClr val="000000"/>
                </a:solidFill>
                <a:effectLst/>
                <a:uFillTx/>
                <a:latin typeface="Times New Roman"/>
              </a:rPr>
              <a:t>&lt;date/time&gt;</a:t>
            </a:r>
            <a:endParaRPr b="0" lang="en-GB" sz="1400" strike="noStrike" u="none">
              <a:solidFill>
                <a:srgbClr val="000000"/>
              </a:solidFill>
              <a:effectLst/>
              <a:uFillTx/>
              <a:latin typeface="Times New Roman"/>
            </a:endParaRPr>
          </a:p>
        </p:txBody>
      </p:sp>
      <p:sp>
        <p:nvSpPr>
          <p:cNvPr id="21"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n-GB" sz="1400" strike="noStrike" u="none">
                <a:solidFill>
                  <a:srgbClr val="000000"/>
                </a:solidFill>
                <a:effectLst/>
                <a:uFillTx/>
                <a:latin typeface="Times New Roman"/>
              </a:defRPr>
            </a:lvl1pPr>
          </a:lstStyle>
          <a:p>
            <a:pPr indent="0">
              <a:buNone/>
            </a:pPr>
            <a:r>
              <a:rPr b="0" lang="en-GB" sz="1400" strike="noStrike" u="none">
                <a:solidFill>
                  <a:srgbClr val="000000"/>
                </a:solidFill>
                <a:effectLst/>
                <a:uFillTx/>
                <a:latin typeface="Times New Roman"/>
              </a:rPr>
              <a:t>&lt;footer&gt;</a:t>
            </a:r>
            <a:endParaRPr b="0" lang="en-GB" sz="1400" strike="noStrike" u="none">
              <a:solidFill>
                <a:srgbClr val="000000"/>
              </a:solidFill>
              <a:effectLst/>
              <a:uFillTx/>
              <a:latin typeface="Times New Roman"/>
            </a:endParaRPr>
          </a:p>
        </p:txBody>
      </p:sp>
      <p:sp>
        <p:nvSpPr>
          <p:cNvPr id="22"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n-GB" sz="1400" strike="noStrike" u="none">
                <a:solidFill>
                  <a:srgbClr val="000000"/>
                </a:solidFill>
                <a:effectLst/>
                <a:uFillTx/>
                <a:latin typeface="Times New Roman"/>
              </a:defRPr>
            </a:lvl1pPr>
          </a:lstStyle>
          <a:p>
            <a:pPr indent="0" algn="r">
              <a:buNone/>
            </a:pPr>
            <a:fld id="{F0A58B67-1DF5-4CA9-B1F0-5D7DFF90F894}" type="slidenum">
              <a:rPr b="0" lang="en-GB" sz="1400" strike="noStrike" u="none">
                <a:solidFill>
                  <a:srgbClr val="000000"/>
                </a:solidFill>
                <a:effectLst/>
                <a:uFillTx/>
                <a:latin typeface="Times New Roman"/>
              </a:rPr>
              <a:t>&lt;number&gt;</a:t>
            </a:fld>
            <a:endParaRPr b="0" lang="en-GB" sz="1400" strike="noStrike" u="none">
              <a:solidFill>
                <a:srgbClr val="000000"/>
              </a:solidFill>
              <a:effectLst/>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PlaceHolder 1"/>
          <p:cNvSpPr>
            <a:spLocks noGrp="1"/>
          </p:cNvSpPr>
          <p:nvPr>
            <p:ph type="sldImg"/>
          </p:nvPr>
        </p:nvSpPr>
        <p:spPr>
          <a:xfrm>
            <a:off x="685800" y="692280"/>
            <a:ext cx="5486040" cy="3085920"/>
          </a:xfrm>
          <a:prstGeom prst="rect">
            <a:avLst/>
          </a:prstGeom>
          <a:ln w="0">
            <a:noFill/>
          </a:ln>
        </p:spPr>
      </p:sp>
      <p:sp>
        <p:nvSpPr>
          <p:cNvPr id="202" name="PlaceHolder 2"/>
          <p:cNvSpPr>
            <a:spLocks noGrp="1"/>
          </p:cNvSpPr>
          <p:nvPr>
            <p:ph type="body"/>
          </p:nvPr>
        </p:nvSpPr>
        <p:spPr>
          <a:xfrm>
            <a:off x="685800" y="4037760"/>
            <a:ext cx="5486040" cy="4429080"/>
          </a:xfrm>
          <a:prstGeom prst="rect">
            <a:avLst/>
          </a:prstGeom>
          <a:noFill/>
          <a:ln w="0">
            <a:noFill/>
          </a:ln>
        </p:spPr>
        <p:txBody>
          <a:bodyPr lIns="91440" rIns="91440" tIns="45720" bIns="45720" anchor="t">
            <a:noAutofit/>
          </a:bodyPr>
          <a:p>
            <a:pPr indent="0">
              <a:buNone/>
            </a:pPr>
            <a:endParaRPr b="0" lang="en-GB" sz="1800" strike="noStrike" u="none">
              <a:solidFill>
                <a:srgbClr val="000000"/>
              </a:solidFill>
              <a:effectLst/>
              <a:uFillTx/>
              <a:latin typeface="Arial"/>
            </a:endParaRPr>
          </a:p>
        </p:txBody>
      </p:sp>
      <p:sp>
        <p:nvSpPr>
          <p:cNvPr id="203" name="PlaceHolder 3"/>
          <p:cNvSpPr>
            <a:spLocks noGrp="1"/>
          </p:cNvSpPr>
          <p:nvPr>
            <p:ph type="sldNum" idx="4"/>
          </p:nvPr>
        </p:nvSpPr>
        <p:spPr>
          <a:xfrm>
            <a:off x="6514560" y="8839080"/>
            <a:ext cx="68400" cy="184320"/>
          </a:xfrm>
          <a:prstGeom prst="rect">
            <a:avLst/>
          </a:prstGeom>
          <a:noFill/>
          <a:ln w="0">
            <a:noFill/>
          </a:ln>
        </p:spPr>
        <p:txBody>
          <a:bodyPr lIns="0" rIns="0" tIns="0" bIns="0" anchor="b">
            <a:noAutofit/>
          </a:bodyPr>
          <a:lstStyle>
            <a:lvl1pPr indent="0" algn="r" defTabSz="1097280">
              <a:lnSpc>
                <a:spcPct val="100000"/>
              </a:lnSpc>
              <a:buNone/>
              <a:defRPr b="0" lang="en-US" sz="1200" strike="noStrike" u="none">
                <a:solidFill>
                  <a:srgbClr val="000000"/>
                </a:solidFill>
                <a:effectLst/>
                <a:uFillTx/>
                <a:latin typeface="Comic Sans MS Regular"/>
                <a:ea typeface="+mn-ea"/>
              </a:defRPr>
            </a:lvl1pPr>
          </a:lstStyle>
          <a:p>
            <a:pPr indent="0" algn="r" defTabSz="1097280">
              <a:lnSpc>
                <a:spcPct val="100000"/>
              </a:lnSpc>
              <a:buNone/>
            </a:pPr>
            <a:fld id="{2854FB3D-6A5D-43C5-97B1-033D60E9D574}" type="slidenum">
              <a:rPr b="0" lang="en-US" sz="1200" strike="noStrike" u="none">
                <a:solidFill>
                  <a:srgbClr val="000000"/>
                </a:solidFill>
                <a:effectLst/>
                <a:uFillTx/>
                <a:latin typeface="Comic Sans MS Regular"/>
                <a:ea typeface="+mn-ea"/>
              </a:rPr>
              <a:t>&lt;number&gt;</a:t>
            </a:fld>
            <a:endParaRPr b="0" lang="en-GB" sz="1200" strike="noStrike" u="none">
              <a:solidFill>
                <a:srgbClr val="000000"/>
              </a:solidFill>
              <a:effectLst/>
              <a:uFillTx/>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PlaceHolder 1"/>
          <p:cNvSpPr>
            <a:spLocks noGrp="1"/>
          </p:cNvSpPr>
          <p:nvPr>
            <p:ph type="sldImg"/>
          </p:nvPr>
        </p:nvSpPr>
        <p:spPr>
          <a:xfrm>
            <a:off x="685800" y="692280"/>
            <a:ext cx="5486040" cy="3085920"/>
          </a:xfrm>
          <a:prstGeom prst="rect">
            <a:avLst/>
          </a:prstGeom>
          <a:ln w="0">
            <a:noFill/>
          </a:ln>
        </p:spPr>
      </p:sp>
      <p:sp>
        <p:nvSpPr>
          <p:cNvPr id="237" name="PlaceHolder 2"/>
          <p:cNvSpPr>
            <a:spLocks noGrp="1"/>
          </p:cNvSpPr>
          <p:nvPr>
            <p:ph type="body"/>
          </p:nvPr>
        </p:nvSpPr>
        <p:spPr>
          <a:xfrm>
            <a:off x="685800" y="4037760"/>
            <a:ext cx="5486040" cy="44290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On the privacy scale: google. The only thing worse than google would be a google/FB merger with everyone wearing android watches uploading health data to google. We have to be grateful that google+ failed, that not even google could afford to buy FB, and android watches are yet to take off.</a:t>
            </a:r>
            <a:endParaRPr b="0" lang="en-GB" sz="2000" strike="noStrike" u="none">
              <a:solidFill>
                <a:srgbClr val="000000"/>
              </a:solidFill>
              <a:effectLst/>
              <a:uFillTx/>
              <a:latin typeface="Arial"/>
            </a:endParaRPr>
          </a:p>
          <a:p>
            <a:pPr indent="0">
              <a:lnSpc>
                <a:spcPct val="100000"/>
              </a:lnSpc>
              <a:buNone/>
              <a:tabLst>
                <a:tab algn="l" pos="0"/>
              </a:tabLst>
            </a:pPr>
            <a:endParaRPr b="0" lang="en-GB" sz="2000" strike="noStrike" u="none">
              <a:solidFill>
                <a:srgbClr val="000000"/>
              </a:solidFill>
              <a:effectLst/>
              <a:uFillTx/>
              <a:latin typeface="Arial"/>
            </a:endParaRPr>
          </a:p>
        </p:txBody>
      </p:sp>
      <p:sp>
        <p:nvSpPr>
          <p:cNvPr id="238" name="PlaceHolder 3"/>
          <p:cNvSpPr>
            <a:spLocks noGrp="1"/>
          </p:cNvSpPr>
          <p:nvPr>
            <p:ph type="ftr" idx="21"/>
          </p:nvPr>
        </p:nvSpPr>
        <p:spPr>
          <a:xfrm>
            <a:off x="240480" y="8839080"/>
            <a:ext cx="3059640" cy="184320"/>
          </a:xfrm>
          <a:prstGeom prst="rect">
            <a:avLst/>
          </a:prstGeom>
          <a:noFill/>
          <a:ln w="0">
            <a:noFill/>
          </a:ln>
        </p:spPr>
        <p:txBody>
          <a:bodyPr lIns="0" rIns="0" tIns="0" bIns="0" anchor="b">
            <a:noAutofit/>
          </a:bodyPr>
          <a:lstStyle>
            <a:lvl1pPr indent="0" defTabSz="1097280">
              <a:lnSpc>
                <a:spcPct val="100000"/>
              </a:lnSpc>
              <a:buNone/>
              <a:defRPr b="0" lang="en-US" sz="1200" strike="noStrike" u="none">
                <a:solidFill>
                  <a:schemeClr val="dk1"/>
                </a:solidFill>
                <a:effectLst/>
                <a:uFillTx/>
                <a:latin typeface="Comic Sans MS Regular"/>
                <a:ea typeface="+mn-ea"/>
              </a:defRPr>
            </a:lvl1pPr>
          </a:lstStyle>
          <a:p>
            <a:pPr indent="0" defTabSz="1097280">
              <a:lnSpc>
                <a:spcPct val="100000"/>
              </a:lnSpc>
              <a:buNone/>
            </a:pPr>
            <a:r>
              <a:rPr b="0" lang="en-US" sz="1200" strike="noStrike" u="none">
                <a:solidFill>
                  <a:schemeClr val="dk1"/>
                </a:solidFill>
                <a:effectLst/>
                <a:uFillTx/>
                <a:latin typeface="Comic Sans MS Regular"/>
                <a:ea typeface="+mn-ea"/>
              </a:rPr>
              <a:t>Hortonworks: Powering the Future of Data</a:t>
            </a:r>
            <a:endParaRPr b="0" lang="en-GB" sz="1200" strike="noStrike" u="none">
              <a:solidFill>
                <a:srgbClr val="000000"/>
              </a:solidFill>
              <a:effectLst/>
              <a:uFillTx/>
              <a:latin typeface="Times New Roman"/>
            </a:endParaRPr>
          </a:p>
        </p:txBody>
      </p:sp>
      <p:sp>
        <p:nvSpPr>
          <p:cNvPr id="239" name="PlaceHolder 4"/>
          <p:cNvSpPr>
            <a:spLocks noGrp="1"/>
          </p:cNvSpPr>
          <p:nvPr>
            <p:ph type="sldNum" idx="22"/>
          </p:nvPr>
        </p:nvSpPr>
        <p:spPr>
          <a:xfrm>
            <a:off x="6334920" y="8839080"/>
            <a:ext cx="248040" cy="184320"/>
          </a:xfrm>
          <a:prstGeom prst="rect">
            <a:avLst/>
          </a:prstGeom>
          <a:noFill/>
          <a:ln w="0">
            <a:noFill/>
          </a:ln>
        </p:spPr>
        <p:txBody>
          <a:bodyPr lIns="0" rIns="0" tIns="0" bIns="0" anchor="b">
            <a:noAutofit/>
          </a:bodyPr>
          <a:lstStyle>
            <a:lvl1pPr indent="0" algn="r" defTabSz="1097280">
              <a:lnSpc>
                <a:spcPct val="100000"/>
              </a:lnSpc>
              <a:buNone/>
              <a:defRPr b="0" lang="en-US" sz="1200" strike="noStrike" u="none">
                <a:solidFill>
                  <a:schemeClr val="dk1"/>
                </a:solidFill>
                <a:effectLst/>
                <a:uFillTx/>
                <a:latin typeface="Comic Sans MS Regular"/>
                <a:ea typeface="+mn-ea"/>
              </a:defRPr>
            </a:lvl1pPr>
          </a:lstStyle>
          <a:p>
            <a:pPr indent="0" algn="r" defTabSz="1097280">
              <a:lnSpc>
                <a:spcPct val="100000"/>
              </a:lnSpc>
              <a:buNone/>
            </a:pPr>
            <a:fld id="{1D7EB502-EE74-4540-BB54-50F9873DC99E}" type="slidenum">
              <a:rPr b="0" lang="en-US" sz="1200" strike="noStrike" u="none">
                <a:solidFill>
                  <a:schemeClr val="dk1"/>
                </a:solidFill>
                <a:effectLst/>
                <a:uFillTx/>
                <a:latin typeface="Comic Sans MS Regular"/>
                <a:ea typeface="+mn-ea"/>
              </a:rPr>
              <a:t>&lt;number&gt;</a:t>
            </a:fld>
            <a:endParaRPr b="0" lang="en-GB" sz="1200" strike="noStrike" u="none">
              <a:solidFill>
                <a:srgbClr val="000000"/>
              </a:solidFill>
              <a:effectLst/>
              <a:uFillTx/>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PlaceHolder 1"/>
          <p:cNvSpPr>
            <a:spLocks noGrp="1"/>
          </p:cNvSpPr>
          <p:nvPr>
            <p:ph type="sldImg"/>
          </p:nvPr>
        </p:nvSpPr>
        <p:spPr>
          <a:xfrm>
            <a:off x="685800" y="692280"/>
            <a:ext cx="5486040" cy="3085920"/>
          </a:xfrm>
          <a:prstGeom prst="rect">
            <a:avLst/>
          </a:prstGeom>
          <a:ln w="0">
            <a:noFill/>
          </a:ln>
        </p:spPr>
      </p:sp>
      <p:sp>
        <p:nvSpPr>
          <p:cNvPr id="241" name="PlaceHolder 2"/>
          <p:cNvSpPr>
            <a:spLocks noGrp="1"/>
          </p:cNvSpPr>
          <p:nvPr>
            <p:ph type="body"/>
          </p:nvPr>
        </p:nvSpPr>
        <p:spPr>
          <a:xfrm>
            <a:off x="685800" y="4037760"/>
            <a:ext cx="5486040" cy="442908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Browsers: key attack vector of drivebys, especially advertising funded malware.</a:t>
            </a:r>
            <a:endParaRPr b="0" lang="en-GB"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Firefox is good, though you do need to keep it up to date. And install adblockers &amp; set all cookies to go.</a:t>
            </a:r>
            <a:endParaRPr b="0" lang="en-GB" sz="2000" strike="noStrike" u="none">
              <a:solidFill>
                <a:srgbClr val="000000"/>
              </a:solidFill>
              <a:effectLst/>
              <a:uFillTx/>
              <a:latin typeface="Arial"/>
            </a:endParaRPr>
          </a:p>
          <a:p>
            <a:pPr indent="0">
              <a:lnSpc>
                <a:spcPct val="100000"/>
              </a:lnSpc>
              <a:buNone/>
            </a:pPr>
            <a:endParaRPr b="0" lang="en-GB" sz="2000" strike="noStrike" u="none">
              <a:solidFill>
                <a:srgbClr val="000000"/>
              </a:solidFill>
              <a:effectLst/>
              <a:uFillTx/>
              <a:latin typeface="Arial"/>
            </a:endParaRPr>
          </a:p>
        </p:txBody>
      </p:sp>
      <p:sp>
        <p:nvSpPr>
          <p:cNvPr id="242" name="PlaceHolder 3"/>
          <p:cNvSpPr>
            <a:spLocks noGrp="1"/>
          </p:cNvSpPr>
          <p:nvPr>
            <p:ph type="ftr" idx="23"/>
          </p:nvPr>
        </p:nvSpPr>
        <p:spPr>
          <a:xfrm>
            <a:off x="240480" y="8839080"/>
            <a:ext cx="3059640" cy="184320"/>
          </a:xfrm>
          <a:prstGeom prst="rect">
            <a:avLst/>
          </a:prstGeom>
          <a:noFill/>
          <a:ln w="0">
            <a:noFill/>
          </a:ln>
        </p:spPr>
        <p:txBody>
          <a:bodyPr lIns="0" rIns="0" tIns="0" bIns="0" anchor="b">
            <a:noAutofit/>
          </a:bodyPr>
          <a:lstStyle>
            <a:lvl1pPr indent="0" defTabSz="1097280">
              <a:lnSpc>
                <a:spcPct val="100000"/>
              </a:lnSpc>
              <a:buNone/>
              <a:defRPr b="0" lang="en-US" sz="1200" strike="noStrike" u="none">
                <a:solidFill>
                  <a:schemeClr val="dk1"/>
                </a:solidFill>
                <a:effectLst/>
                <a:uFillTx/>
                <a:latin typeface="Comic Sans MS Regular"/>
                <a:ea typeface="+mn-ea"/>
              </a:defRPr>
            </a:lvl1pPr>
          </a:lstStyle>
          <a:p>
            <a:pPr indent="0" defTabSz="1097280">
              <a:lnSpc>
                <a:spcPct val="100000"/>
              </a:lnSpc>
              <a:buNone/>
            </a:pPr>
            <a:r>
              <a:rPr b="0" lang="en-US" sz="1200" strike="noStrike" u="none">
                <a:solidFill>
                  <a:schemeClr val="dk1"/>
                </a:solidFill>
                <a:effectLst/>
                <a:uFillTx/>
                <a:latin typeface="Comic Sans MS Regular"/>
                <a:ea typeface="+mn-ea"/>
              </a:rPr>
              <a:t>Hortonworks: Powering the Future of Data</a:t>
            </a:r>
            <a:endParaRPr b="0" lang="en-GB" sz="1200" strike="noStrike" u="none">
              <a:solidFill>
                <a:srgbClr val="000000"/>
              </a:solidFill>
              <a:effectLst/>
              <a:uFillTx/>
              <a:latin typeface="Times New Roman"/>
            </a:endParaRPr>
          </a:p>
        </p:txBody>
      </p:sp>
      <p:sp>
        <p:nvSpPr>
          <p:cNvPr id="243" name="PlaceHolder 4"/>
          <p:cNvSpPr>
            <a:spLocks noGrp="1"/>
          </p:cNvSpPr>
          <p:nvPr>
            <p:ph type="sldNum" idx="24"/>
          </p:nvPr>
        </p:nvSpPr>
        <p:spPr>
          <a:xfrm>
            <a:off x="6334920" y="8839080"/>
            <a:ext cx="248040" cy="184320"/>
          </a:xfrm>
          <a:prstGeom prst="rect">
            <a:avLst/>
          </a:prstGeom>
          <a:noFill/>
          <a:ln w="0">
            <a:noFill/>
          </a:ln>
        </p:spPr>
        <p:txBody>
          <a:bodyPr lIns="0" rIns="0" tIns="0" bIns="0" anchor="b">
            <a:noAutofit/>
          </a:bodyPr>
          <a:lstStyle>
            <a:lvl1pPr indent="0" algn="r" defTabSz="1097280">
              <a:lnSpc>
                <a:spcPct val="100000"/>
              </a:lnSpc>
              <a:buNone/>
              <a:defRPr b="0" lang="en-US" sz="1200" strike="noStrike" u="none">
                <a:solidFill>
                  <a:schemeClr val="dk1"/>
                </a:solidFill>
                <a:effectLst/>
                <a:uFillTx/>
                <a:latin typeface="Comic Sans MS Regular"/>
                <a:ea typeface="+mn-ea"/>
              </a:defRPr>
            </a:lvl1pPr>
          </a:lstStyle>
          <a:p>
            <a:pPr indent="0" algn="r" defTabSz="1097280">
              <a:lnSpc>
                <a:spcPct val="100000"/>
              </a:lnSpc>
              <a:buNone/>
            </a:pPr>
            <a:fld id="{B0232FDE-DA93-4785-B38B-D9A3ABCACD8E}" type="slidenum">
              <a:rPr b="0" lang="en-US" sz="1200" strike="noStrike" u="none">
                <a:solidFill>
                  <a:schemeClr val="dk1"/>
                </a:solidFill>
                <a:effectLst/>
                <a:uFillTx/>
                <a:latin typeface="Comic Sans MS Regular"/>
                <a:ea typeface="+mn-ea"/>
              </a:rPr>
              <a:t>&lt;number&gt;</a:t>
            </a:fld>
            <a:endParaRPr b="0" lang="en-GB" sz="1200" strike="noStrike" u="none">
              <a:solidFill>
                <a:srgbClr val="000000"/>
              </a:solidFill>
              <a:effectLst/>
              <a:uFillTx/>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PlaceHolder 1"/>
          <p:cNvSpPr>
            <a:spLocks noGrp="1"/>
          </p:cNvSpPr>
          <p:nvPr>
            <p:ph type="sldImg"/>
          </p:nvPr>
        </p:nvSpPr>
        <p:spPr>
          <a:xfrm>
            <a:off x="685800" y="692280"/>
            <a:ext cx="5486040" cy="3085920"/>
          </a:xfrm>
          <a:prstGeom prst="rect">
            <a:avLst/>
          </a:prstGeom>
          <a:ln w="0">
            <a:noFill/>
          </a:ln>
        </p:spPr>
      </p:sp>
      <p:sp>
        <p:nvSpPr>
          <p:cNvPr id="245" name="PlaceHolder 2"/>
          <p:cNvSpPr>
            <a:spLocks noGrp="1"/>
          </p:cNvSpPr>
          <p:nvPr>
            <p:ph type="body"/>
          </p:nvPr>
        </p:nvSpPr>
        <p:spPr>
          <a:xfrm>
            <a:off x="685800" y="4037760"/>
            <a:ext cx="5486040" cy="442908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If you want to know why I rate chrome so bad in privacy: hook up wireshark and see how it's continually chatting to google, at least when "logged in".</a:t>
            </a:r>
            <a:endParaRPr b="0" lang="en-GB"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And if you aren't logged in, things don't work, including the chrome app store.</a:t>
            </a:r>
            <a:endParaRPr b="0" lang="en-GB"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Key: make sure your passwords aren't being saved to the google password site. To avoid that you need to turn off “smart” logins on your android phone. Yes indeedy.</a:t>
            </a:r>
            <a:endParaRPr b="0" lang="en-GB" sz="2000" strike="noStrike" u="none">
              <a:solidFill>
                <a:srgbClr val="000000"/>
              </a:solidFill>
              <a:effectLst/>
              <a:uFillTx/>
              <a:latin typeface="Arial"/>
            </a:endParaRPr>
          </a:p>
          <a:p>
            <a:pPr indent="0">
              <a:lnSpc>
                <a:spcPct val="100000"/>
              </a:lnSpc>
              <a:buNone/>
            </a:pPr>
            <a:endParaRPr b="0" lang="en-GB" sz="2000" strike="noStrike" u="none">
              <a:solidFill>
                <a:srgbClr val="000000"/>
              </a:solidFill>
              <a:effectLst/>
              <a:uFillTx/>
              <a:latin typeface="Arial"/>
            </a:endParaRPr>
          </a:p>
        </p:txBody>
      </p:sp>
      <p:sp>
        <p:nvSpPr>
          <p:cNvPr id="246" name="PlaceHolder 3"/>
          <p:cNvSpPr>
            <a:spLocks noGrp="1"/>
          </p:cNvSpPr>
          <p:nvPr>
            <p:ph type="ftr" idx="25"/>
          </p:nvPr>
        </p:nvSpPr>
        <p:spPr>
          <a:xfrm>
            <a:off x="240480" y="8839080"/>
            <a:ext cx="3059640" cy="184320"/>
          </a:xfrm>
          <a:prstGeom prst="rect">
            <a:avLst/>
          </a:prstGeom>
          <a:noFill/>
          <a:ln w="0">
            <a:noFill/>
          </a:ln>
        </p:spPr>
        <p:txBody>
          <a:bodyPr lIns="0" rIns="0" tIns="0" bIns="0" anchor="b">
            <a:noAutofit/>
          </a:bodyPr>
          <a:lstStyle>
            <a:lvl1pPr indent="0" defTabSz="1097280">
              <a:lnSpc>
                <a:spcPct val="100000"/>
              </a:lnSpc>
              <a:buNone/>
              <a:defRPr b="0" lang="en-US" sz="1200" strike="noStrike" u="none">
                <a:solidFill>
                  <a:schemeClr val="dk1"/>
                </a:solidFill>
                <a:effectLst/>
                <a:uFillTx/>
                <a:latin typeface="Comic Sans MS Regular"/>
                <a:ea typeface="+mn-ea"/>
              </a:defRPr>
            </a:lvl1pPr>
          </a:lstStyle>
          <a:p>
            <a:pPr indent="0" defTabSz="1097280">
              <a:lnSpc>
                <a:spcPct val="100000"/>
              </a:lnSpc>
              <a:buNone/>
            </a:pPr>
            <a:r>
              <a:rPr b="0" lang="en-US" sz="1200" strike="noStrike" u="none">
                <a:solidFill>
                  <a:schemeClr val="dk1"/>
                </a:solidFill>
                <a:effectLst/>
                <a:uFillTx/>
                <a:latin typeface="Comic Sans MS Regular"/>
                <a:ea typeface="+mn-ea"/>
              </a:rPr>
              <a:t>Hortonworks: Powering the Future of Data</a:t>
            </a:r>
            <a:endParaRPr b="0" lang="en-GB" sz="1200" strike="noStrike" u="none">
              <a:solidFill>
                <a:srgbClr val="000000"/>
              </a:solidFill>
              <a:effectLst/>
              <a:uFillTx/>
              <a:latin typeface="Times New Roman"/>
            </a:endParaRPr>
          </a:p>
        </p:txBody>
      </p:sp>
      <p:sp>
        <p:nvSpPr>
          <p:cNvPr id="247" name="PlaceHolder 4"/>
          <p:cNvSpPr>
            <a:spLocks noGrp="1"/>
          </p:cNvSpPr>
          <p:nvPr>
            <p:ph type="sldNum" idx="26"/>
          </p:nvPr>
        </p:nvSpPr>
        <p:spPr>
          <a:xfrm>
            <a:off x="6334920" y="8839080"/>
            <a:ext cx="248040" cy="184320"/>
          </a:xfrm>
          <a:prstGeom prst="rect">
            <a:avLst/>
          </a:prstGeom>
          <a:noFill/>
          <a:ln w="0">
            <a:noFill/>
          </a:ln>
        </p:spPr>
        <p:txBody>
          <a:bodyPr lIns="0" rIns="0" tIns="0" bIns="0" anchor="b">
            <a:noAutofit/>
          </a:bodyPr>
          <a:lstStyle>
            <a:lvl1pPr indent="0" algn="r" defTabSz="1097280">
              <a:lnSpc>
                <a:spcPct val="100000"/>
              </a:lnSpc>
              <a:buNone/>
              <a:defRPr b="0" lang="en-US" sz="1200" strike="noStrike" u="none">
                <a:solidFill>
                  <a:schemeClr val="dk1"/>
                </a:solidFill>
                <a:effectLst/>
                <a:uFillTx/>
                <a:latin typeface="Comic Sans MS Regular"/>
                <a:ea typeface="+mn-ea"/>
              </a:defRPr>
            </a:lvl1pPr>
          </a:lstStyle>
          <a:p>
            <a:pPr indent="0" algn="r" defTabSz="1097280">
              <a:lnSpc>
                <a:spcPct val="100000"/>
              </a:lnSpc>
              <a:buNone/>
            </a:pPr>
            <a:fld id="{3C44E401-DCA3-4827-B1F8-5EFD228142BB}" type="slidenum">
              <a:rPr b="0" lang="en-US" sz="1200" strike="noStrike" u="none">
                <a:solidFill>
                  <a:schemeClr val="dk1"/>
                </a:solidFill>
                <a:effectLst/>
                <a:uFillTx/>
                <a:latin typeface="Comic Sans MS Regular"/>
                <a:ea typeface="+mn-ea"/>
              </a:rPr>
              <a:t>&lt;number&gt;</a:t>
            </a:fld>
            <a:endParaRPr b="0" lang="en-GB" sz="1200" strike="noStrike" u="none">
              <a:solidFill>
                <a:srgbClr val="000000"/>
              </a:solidFill>
              <a:effectLst/>
              <a:uFillTx/>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PlaceHolder 1"/>
          <p:cNvSpPr>
            <a:spLocks noGrp="1"/>
          </p:cNvSpPr>
          <p:nvPr>
            <p:ph type="sldImg"/>
          </p:nvPr>
        </p:nvSpPr>
        <p:spPr>
          <a:xfrm>
            <a:off x="685800" y="692280"/>
            <a:ext cx="5486040" cy="3085920"/>
          </a:xfrm>
          <a:prstGeom prst="rect">
            <a:avLst/>
          </a:prstGeom>
          <a:ln w="0">
            <a:noFill/>
          </a:ln>
        </p:spPr>
      </p:sp>
      <p:sp>
        <p:nvSpPr>
          <p:cNvPr id="249" name="PlaceHolder 2"/>
          <p:cNvSpPr>
            <a:spLocks noGrp="1"/>
          </p:cNvSpPr>
          <p:nvPr>
            <p:ph type="body"/>
          </p:nvPr>
        </p:nvSpPr>
        <p:spPr>
          <a:xfrm>
            <a:off x="685800" y="4037760"/>
            <a:ext cx="5486040" cy="44290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IE just avoid. ActiveX was a mistake, but it's compounded by a security configuration model that is near-impossible for the uneducated to lock down, and way too trusting. It should only be used when you first boot a machine, to update to your choice of chrome or Firefox.</a:t>
            </a:r>
            <a:endParaRPr b="0" lang="en-GB"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If for some reason you really have to use it, such as you have to use some in-enterprise expenses program, go through the security zones and crank everything up. Don't trust intranet more than internet, "trusted" sites should go to medium with extra restrictions on ActiveX, and add that expenses site to trusted if is the only thing you need to go near.</a:t>
            </a:r>
            <a:endParaRPr b="0" lang="en-GB" sz="2000" strike="noStrike" u="none">
              <a:solidFill>
                <a:srgbClr val="000000"/>
              </a:solidFill>
              <a:effectLst/>
              <a:uFillTx/>
              <a:latin typeface="Arial"/>
            </a:endParaRPr>
          </a:p>
          <a:p>
            <a:pPr indent="0">
              <a:lnSpc>
                <a:spcPct val="100000"/>
              </a:lnSpc>
              <a:buNone/>
              <a:tabLst>
                <a:tab algn="l" pos="0"/>
              </a:tabLst>
            </a:pPr>
            <a:endParaRPr b="0" lang="en-GB" sz="2000" strike="noStrike" u="none">
              <a:solidFill>
                <a:srgbClr val="000000"/>
              </a:solidFill>
              <a:effectLst/>
              <a:uFillTx/>
              <a:latin typeface="Arial"/>
            </a:endParaRPr>
          </a:p>
        </p:txBody>
      </p:sp>
      <p:sp>
        <p:nvSpPr>
          <p:cNvPr id="250" name="PlaceHolder 3"/>
          <p:cNvSpPr>
            <a:spLocks noGrp="1"/>
          </p:cNvSpPr>
          <p:nvPr>
            <p:ph type="ftr" idx="27"/>
          </p:nvPr>
        </p:nvSpPr>
        <p:spPr>
          <a:xfrm>
            <a:off x="240480" y="8839080"/>
            <a:ext cx="3059640" cy="184320"/>
          </a:xfrm>
          <a:prstGeom prst="rect">
            <a:avLst/>
          </a:prstGeom>
          <a:noFill/>
          <a:ln w="0">
            <a:noFill/>
          </a:ln>
        </p:spPr>
        <p:txBody>
          <a:bodyPr lIns="0" rIns="0" tIns="0" bIns="0" anchor="b">
            <a:noAutofit/>
          </a:bodyPr>
          <a:lstStyle>
            <a:lvl1pPr indent="0" defTabSz="1097280">
              <a:lnSpc>
                <a:spcPct val="100000"/>
              </a:lnSpc>
              <a:buNone/>
              <a:defRPr b="0" lang="en-US" sz="1200" strike="noStrike" u="none">
                <a:solidFill>
                  <a:schemeClr val="dk1"/>
                </a:solidFill>
                <a:effectLst/>
                <a:uFillTx/>
                <a:latin typeface="Comic Sans MS Regular"/>
                <a:ea typeface="+mn-ea"/>
              </a:defRPr>
            </a:lvl1pPr>
          </a:lstStyle>
          <a:p>
            <a:pPr indent="0" defTabSz="1097280">
              <a:lnSpc>
                <a:spcPct val="100000"/>
              </a:lnSpc>
              <a:buNone/>
            </a:pPr>
            <a:r>
              <a:rPr b="0" lang="en-US" sz="1200" strike="noStrike" u="none">
                <a:solidFill>
                  <a:schemeClr val="dk1"/>
                </a:solidFill>
                <a:effectLst/>
                <a:uFillTx/>
                <a:latin typeface="Comic Sans MS Regular"/>
                <a:ea typeface="+mn-ea"/>
              </a:rPr>
              <a:t>Hortonworks: Powering the Future of Data</a:t>
            </a:r>
            <a:endParaRPr b="0" lang="en-GB" sz="1200" strike="noStrike" u="none">
              <a:solidFill>
                <a:srgbClr val="000000"/>
              </a:solidFill>
              <a:effectLst/>
              <a:uFillTx/>
              <a:latin typeface="Times New Roman"/>
            </a:endParaRPr>
          </a:p>
        </p:txBody>
      </p:sp>
      <p:sp>
        <p:nvSpPr>
          <p:cNvPr id="251" name="PlaceHolder 4"/>
          <p:cNvSpPr>
            <a:spLocks noGrp="1"/>
          </p:cNvSpPr>
          <p:nvPr>
            <p:ph type="sldNum" idx="28"/>
          </p:nvPr>
        </p:nvSpPr>
        <p:spPr>
          <a:xfrm>
            <a:off x="6334920" y="8839080"/>
            <a:ext cx="248040" cy="184320"/>
          </a:xfrm>
          <a:prstGeom prst="rect">
            <a:avLst/>
          </a:prstGeom>
          <a:noFill/>
          <a:ln w="0">
            <a:noFill/>
          </a:ln>
        </p:spPr>
        <p:txBody>
          <a:bodyPr lIns="0" rIns="0" tIns="0" bIns="0" anchor="b">
            <a:noAutofit/>
          </a:bodyPr>
          <a:lstStyle>
            <a:lvl1pPr indent="0" algn="r" defTabSz="1097280">
              <a:lnSpc>
                <a:spcPct val="100000"/>
              </a:lnSpc>
              <a:buNone/>
              <a:defRPr b="0" lang="en-US" sz="1200" strike="noStrike" u="none">
                <a:solidFill>
                  <a:schemeClr val="dk1"/>
                </a:solidFill>
                <a:effectLst/>
                <a:uFillTx/>
                <a:latin typeface="Comic Sans MS Regular"/>
                <a:ea typeface="+mn-ea"/>
              </a:defRPr>
            </a:lvl1pPr>
          </a:lstStyle>
          <a:p>
            <a:pPr indent="0" algn="r" defTabSz="1097280">
              <a:lnSpc>
                <a:spcPct val="100000"/>
              </a:lnSpc>
              <a:buNone/>
            </a:pPr>
            <a:fld id="{36B2F58B-3B50-4B1A-99A9-E2809FBD1F92}" type="slidenum">
              <a:rPr b="0" lang="en-US" sz="1200" strike="noStrike" u="none">
                <a:solidFill>
                  <a:schemeClr val="dk1"/>
                </a:solidFill>
                <a:effectLst/>
                <a:uFillTx/>
                <a:latin typeface="Comic Sans MS Regular"/>
                <a:ea typeface="+mn-ea"/>
              </a:rPr>
              <a:t>&lt;number&gt;</a:t>
            </a:fld>
            <a:endParaRPr b="0" lang="en-GB" sz="1200" strike="noStrike" u="none">
              <a:solidFill>
                <a:srgbClr val="000000"/>
              </a:solidFill>
              <a:effectLst/>
              <a:uFillTx/>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PlaceHolder 1"/>
          <p:cNvSpPr>
            <a:spLocks noGrp="1"/>
          </p:cNvSpPr>
          <p:nvPr>
            <p:ph type="sldImg"/>
          </p:nvPr>
        </p:nvSpPr>
        <p:spPr>
          <a:xfrm>
            <a:off x="685800" y="692280"/>
            <a:ext cx="5486040" cy="3085920"/>
          </a:xfrm>
          <a:prstGeom prst="rect">
            <a:avLst/>
          </a:prstGeom>
          <a:ln w="0">
            <a:noFill/>
          </a:ln>
        </p:spPr>
      </p:sp>
      <p:sp>
        <p:nvSpPr>
          <p:cNvPr id="253" name="PlaceHolder 2"/>
          <p:cNvSpPr>
            <a:spLocks noGrp="1"/>
          </p:cNvSpPr>
          <p:nvPr>
            <p:ph type="body"/>
          </p:nvPr>
        </p:nvSpPr>
        <p:spPr>
          <a:xfrm>
            <a:off x="685800" y="4037760"/>
            <a:ext cx="5486040" cy="44290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Flash's public vulnerability follows a saw wave, with a frequency of ~2 weeks —the monthly update plus the mid-month emergency patch. The update checker only appears to check for those monthly patches, so is essentially worthless.</a:t>
            </a:r>
            <a:endParaRPr b="0" lang="en-GB" sz="2000" strike="noStrike" u="none">
              <a:solidFill>
                <a:srgbClr val="000000"/>
              </a:solidFill>
              <a:effectLst/>
              <a:uFillTx/>
              <a:latin typeface="Arial"/>
            </a:endParaRPr>
          </a:p>
          <a:p>
            <a:pPr indent="0">
              <a:lnSpc>
                <a:spcPct val="100000"/>
              </a:lnSpc>
              <a:buNone/>
              <a:tabLst>
                <a:tab algn="l" pos="0"/>
              </a:tabLst>
            </a:pPr>
            <a:endParaRPr b="0" lang="en-GB"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Test for your defences working: you can't view donald trump videos on BBC web sites</a:t>
            </a:r>
            <a:endParaRPr b="0" lang="en-GB" sz="2000" strike="noStrike" u="none">
              <a:solidFill>
                <a:srgbClr val="000000"/>
              </a:solidFill>
              <a:effectLst/>
              <a:uFillTx/>
              <a:latin typeface="Arial"/>
            </a:endParaRPr>
          </a:p>
        </p:txBody>
      </p:sp>
      <p:sp>
        <p:nvSpPr>
          <p:cNvPr id="254" name="PlaceHolder 3"/>
          <p:cNvSpPr>
            <a:spLocks noGrp="1"/>
          </p:cNvSpPr>
          <p:nvPr>
            <p:ph type="ftr" idx="29"/>
          </p:nvPr>
        </p:nvSpPr>
        <p:spPr>
          <a:xfrm>
            <a:off x="240480" y="8839080"/>
            <a:ext cx="3059640" cy="184320"/>
          </a:xfrm>
          <a:prstGeom prst="rect">
            <a:avLst/>
          </a:prstGeom>
          <a:noFill/>
          <a:ln w="0">
            <a:noFill/>
          </a:ln>
        </p:spPr>
        <p:txBody>
          <a:bodyPr lIns="0" rIns="0" tIns="0" bIns="0" anchor="b">
            <a:noAutofit/>
          </a:bodyPr>
          <a:lstStyle>
            <a:lvl1pPr indent="0" defTabSz="1097280">
              <a:lnSpc>
                <a:spcPct val="100000"/>
              </a:lnSpc>
              <a:buNone/>
              <a:defRPr b="0" lang="en-US" sz="1200" strike="noStrike" u="none">
                <a:solidFill>
                  <a:schemeClr val="dk1"/>
                </a:solidFill>
                <a:effectLst/>
                <a:uFillTx/>
                <a:latin typeface="Comic Sans MS Regular"/>
                <a:ea typeface="+mn-ea"/>
              </a:defRPr>
            </a:lvl1pPr>
          </a:lstStyle>
          <a:p>
            <a:pPr indent="0" defTabSz="1097280">
              <a:lnSpc>
                <a:spcPct val="100000"/>
              </a:lnSpc>
              <a:buNone/>
            </a:pPr>
            <a:r>
              <a:rPr b="0" lang="en-US" sz="1200" strike="noStrike" u="none">
                <a:solidFill>
                  <a:schemeClr val="dk1"/>
                </a:solidFill>
                <a:effectLst/>
                <a:uFillTx/>
                <a:latin typeface="Comic Sans MS Regular"/>
                <a:ea typeface="+mn-ea"/>
              </a:rPr>
              <a:t>Hortonworks: Powering the Future of Data</a:t>
            </a:r>
            <a:endParaRPr b="0" lang="en-GB" sz="1200" strike="noStrike" u="none">
              <a:solidFill>
                <a:srgbClr val="000000"/>
              </a:solidFill>
              <a:effectLst/>
              <a:uFillTx/>
              <a:latin typeface="Times New Roman"/>
            </a:endParaRPr>
          </a:p>
        </p:txBody>
      </p:sp>
      <p:sp>
        <p:nvSpPr>
          <p:cNvPr id="255" name="PlaceHolder 4"/>
          <p:cNvSpPr>
            <a:spLocks noGrp="1"/>
          </p:cNvSpPr>
          <p:nvPr>
            <p:ph type="sldNum" idx="30"/>
          </p:nvPr>
        </p:nvSpPr>
        <p:spPr>
          <a:xfrm>
            <a:off x="6334920" y="8839080"/>
            <a:ext cx="248040" cy="184320"/>
          </a:xfrm>
          <a:prstGeom prst="rect">
            <a:avLst/>
          </a:prstGeom>
          <a:noFill/>
          <a:ln w="0">
            <a:noFill/>
          </a:ln>
        </p:spPr>
        <p:txBody>
          <a:bodyPr lIns="0" rIns="0" tIns="0" bIns="0" anchor="b">
            <a:noAutofit/>
          </a:bodyPr>
          <a:lstStyle>
            <a:lvl1pPr indent="0" algn="r" defTabSz="1097280">
              <a:lnSpc>
                <a:spcPct val="100000"/>
              </a:lnSpc>
              <a:buNone/>
              <a:defRPr b="0" lang="en-US" sz="1200" strike="noStrike" u="none">
                <a:solidFill>
                  <a:schemeClr val="dk1"/>
                </a:solidFill>
                <a:effectLst/>
                <a:uFillTx/>
                <a:latin typeface="Comic Sans MS Regular"/>
                <a:ea typeface="+mn-ea"/>
              </a:defRPr>
            </a:lvl1pPr>
          </a:lstStyle>
          <a:p>
            <a:pPr indent="0" algn="r" defTabSz="1097280">
              <a:lnSpc>
                <a:spcPct val="100000"/>
              </a:lnSpc>
              <a:buNone/>
            </a:pPr>
            <a:fld id="{55F2863F-664D-4865-AFCF-A2AB874C357D}" type="slidenum">
              <a:rPr b="0" lang="en-US" sz="1200" strike="noStrike" u="none">
                <a:solidFill>
                  <a:schemeClr val="dk1"/>
                </a:solidFill>
                <a:effectLst/>
                <a:uFillTx/>
                <a:latin typeface="Comic Sans MS Regular"/>
                <a:ea typeface="+mn-ea"/>
              </a:rPr>
              <a:t>&lt;number&gt;</a:t>
            </a:fld>
            <a:endParaRPr b="0" lang="en-GB" sz="1200" strike="noStrike" u="none">
              <a:solidFill>
                <a:srgbClr val="000000"/>
              </a:solidFill>
              <a:effectLst/>
              <a:uFillTx/>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PlaceHolder 1"/>
          <p:cNvSpPr>
            <a:spLocks noGrp="1"/>
          </p:cNvSpPr>
          <p:nvPr>
            <p:ph type="sldImg"/>
          </p:nvPr>
        </p:nvSpPr>
        <p:spPr>
          <a:xfrm>
            <a:off x="685800" y="692280"/>
            <a:ext cx="5486040" cy="3085920"/>
          </a:xfrm>
          <a:prstGeom prst="rect">
            <a:avLst/>
          </a:prstGeom>
          <a:ln w="0">
            <a:noFill/>
          </a:ln>
        </p:spPr>
      </p:sp>
      <p:sp>
        <p:nvSpPr>
          <p:cNvPr id="257" name="PlaceHolder 2"/>
          <p:cNvSpPr>
            <a:spLocks noGrp="1"/>
          </p:cNvSpPr>
          <p:nvPr>
            <p:ph type="body"/>
          </p:nvPr>
        </p:nvSpPr>
        <p:spPr>
          <a:xfrm>
            <a:off x="685800" y="4037760"/>
            <a:ext cx="5486040" cy="44290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It's worth noting that all this is moot if the information you provide to a web site gets leaked. This is why you need to control what data you publish, and hope that the people whose web sites you use know foundational security, such as "salt your hashes", and, ideally, a hash algorithm that can't be accelerated in GPUs. I'd also say: allow for 15+ letter passwords, unlike, say MS live.</a:t>
            </a:r>
            <a:endParaRPr b="0" lang="en-GB" sz="2000" strike="noStrike" u="none">
              <a:solidFill>
                <a:srgbClr val="000000"/>
              </a:solidFill>
              <a:effectLst/>
              <a:uFillTx/>
              <a:latin typeface="Arial"/>
            </a:endParaRPr>
          </a:p>
          <a:p>
            <a:pPr indent="0">
              <a:lnSpc>
                <a:spcPct val="100000"/>
              </a:lnSpc>
              <a:buNone/>
              <a:tabLst>
                <a:tab algn="l" pos="0"/>
              </a:tabLst>
            </a:pPr>
            <a:endParaRPr b="0" lang="en-GB" sz="2000" strike="noStrike" u="none">
              <a:solidFill>
                <a:srgbClr val="000000"/>
              </a:solidFill>
              <a:effectLst/>
              <a:uFillTx/>
              <a:latin typeface="Arial"/>
            </a:endParaRPr>
          </a:p>
        </p:txBody>
      </p:sp>
      <p:sp>
        <p:nvSpPr>
          <p:cNvPr id="258" name="PlaceHolder 3"/>
          <p:cNvSpPr>
            <a:spLocks noGrp="1"/>
          </p:cNvSpPr>
          <p:nvPr>
            <p:ph type="ftr" idx="31"/>
          </p:nvPr>
        </p:nvSpPr>
        <p:spPr>
          <a:xfrm>
            <a:off x="240480" y="8839080"/>
            <a:ext cx="3059640" cy="184320"/>
          </a:xfrm>
          <a:prstGeom prst="rect">
            <a:avLst/>
          </a:prstGeom>
          <a:noFill/>
          <a:ln w="0">
            <a:noFill/>
          </a:ln>
        </p:spPr>
        <p:txBody>
          <a:bodyPr lIns="0" rIns="0" tIns="0" bIns="0" anchor="b">
            <a:noAutofit/>
          </a:bodyPr>
          <a:lstStyle>
            <a:lvl1pPr indent="0" defTabSz="1097280">
              <a:lnSpc>
                <a:spcPct val="100000"/>
              </a:lnSpc>
              <a:buNone/>
              <a:defRPr b="0" lang="en-US" sz="1200" strike="noStrike" u="none">
                <a:solidFill>
                  <a:schemeClr val="dk1"/>
                </a:solidFill>
                <a:effectLst/>
                <a:uFillTx/>
                <a:latin typeface="Comic Sans MS Regular"/>
                <a:ea typeface="+mn-ea"/>
              </a:defRPr>
            </a:lvl1pPr>
          </a:lstStyle>
          <a:p>
            <a:pPr indent="0" defTabSz="1097280">
              <a:lnSpc>
                <a:spcPct val="100000"/>
              </a:lnSpc>
              <a:buNone/>
            </a:pPr>
            <a:r>
              <a:rPr b="0" lang="en-US" sz="1200" strike="noStrike" u="none">
                <a:solidFill>
                  <a:schemeClr val="dk1"/>
                </a:solidFill>
                <a:effectLst/>
                <a:uFillTx/>
                <a:latin typeface="Comic Sans MS Regular"/>
                <a:ea typeface="+mn-ea"/>
              </a:rPr>
              <a:t>Hortonworks: Powering the Future of Data</a:t>
            </a:r>
            <a:endParaRPr b="0" lang="en-GB" sz="1200" strike="noStrike" u="none">
              <a:solidFill>
                <a:srgbClr val="000000"/>
              </a:solidFill>
              <a:effectLst/>
              <a:uFillTx/>
              <a:latin typeface="Times New Roman"/>
            </a:endParaRPr>
          </a:p>
        </p:txBody>
      </p:sp>
      <p:sp>
        <p:nvSpPr>
          <p:cNvPr id="259" name="PlaceHolder 4"/>
          <p:cNvSpPr>
            <a:spLocks noGrp="1"/>
          </p:cNvSpPr>
          <p:nvPr>
            <p:ph type="sldNum" idx="32"/>
          </p:nvPr>
        </p:nvSpPr>
        <p:spPr>
          <a:xfrm>
            <a:off x="6334920" y="8839080"/>
            <a:ext cx="248040" cy="184320"/>
          </a:xfrm>
          <a:prstGeom prst="rect">
            <a:avLst/>
          </a:prstGeom>
          <a:noFill/>
          <a:ln w="0">
            <a:noFill/>
          </a:ln>
        </p:spPr>
        <p:txBody>
          <a:bodyPr lIns="0" rIns="0" tIns="0" bIns="0" anchor="b">
            <a:noAutofit/>
          </a:bodyPr>
          <a:lstStyle>
            <a:lvl1pPr indent="0" algn="r" defTabSz="1097280">
              <a:lnSpc>
                <a:spcPct val="100000"/>
              </a:lnSpc>
              <a:buNone/>
              <a:defRPr b="0" lang="en-US" sz="1200" strike="noStrike" u="none">
                <a:solidFill>
                  <a:schemeClr val="dk1"/>
                </a:solidFill>
                <a:effectLst/>
                <a:uFillTx/>
                <a:latin typeface="Comic Sans MS Regular"/>
                <a:ea typeface="+mn-ea"/>
              </a:defRPr>
            </a:lvl1pPr>
          </a:lstStyle>
          <a:p>
            <a:pPr indent="0" algn="r" defTabSz="1097280">
              <a:lnSpc>
                <a:spcPct val="100000"/>
              </a:lnSpc>
              <a:buNone/>
            </a:pPr>
            <a:fld id="{82E67A5B-B53F-4C59-8F3C-469A5A036EB1}" type="slidenum">
              <a:rPr b="0" lang="en-US" sz="1200" strike="noStrike" u="none">
                <a:solidFill>
                  <a:schemeClr val="dk1"/>
                </a:solidFill>
                <a:effectLst/>
                <a:uFillTx/>
                <a:latin typeface="Comic Sans MS Regular"/>
                <a:ea typeface="+mn-ea"/>
              </a:rPr>
              <a:t>&lt;number&gt;</a:t>
            </a:fld>
            <a:endParaRPr b="0" lang="en-GB" sz="1200" strike="noStrike" u="none">
              <a:solidFill>
                <a:srgbClr val="000000"/>
              </a:solidFill>
              <a:effectLst/>
              <a:uFillTx/>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PlaceHolder 1"/>
          <p:cNvSpPr>
            <a:spLocks noGrp="1"/>
          </p:cNvSpPr>
          <p:nvPr>
            <p:ph type="sldImg"/>
          </p:nvPr>
        </p:nvSpPr>
        <p:spPr>
          <a:xfrm>
            <a:off x="685800" y="692280"/>
            <a:ext cx="5486040" cy="3085920"/>
          </a:xfrm>
          <a:prstGeom prst="rect">
            <a:avLst/>
          </a:prstGeom>
          <a:ln w="0">
            <a:noFill/>
          </a:ln>
        </p:spPr>
      </p:sp>
      <p:sp>
        <p:nvSpPr>
          <p:cNvPr id="261" name="PlaceHolder 2"/>
          <p:cNvSpPr>
            <a:spLocks noGrp="1"/>
          </p:cNvSpPr>
          <p:nvPr>
            <p:ph type="body"/>
          </p:nvPr>
        </p:nvSpPr>
        <p:spPr>
          <a:xfrm>
            <a:off x="685800" y="4037760"/>
            <a:ext cx="5486040" cy="442908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Where does this stand? We pretty much have to put everything at the high end of the vulnerable scale, the only variation being: how far, or more likely, "what is the mean time in days between updates and exploits being out in the field". I'm ignoring nation states and affiliates here: they'll have a pool of 0-days waiting to be deployed as required.</a:t>
            </a:r>
            <a:endParaRPr b="0" lang="en-GB"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Defence: uninstall everything you don't really need, keep what you have up to date. Say no to flash.</a:t>
            </a:r>
            <a:endParaRPr b="0" lang="en-GB" sz="2000" strike="noStrike" u="none">
              <a:solidFill>
                <a:srgbClr val="000000"/>
              </a:solidFill>
              <a:effectLst/>
              <a:uFillTx/>
              <a:latin typeface="Arial"/>
            </a:endParaRPr>
          </a:p>
        </p:txBody>
      </p:sp>
      <p:sp>
        <p:nvSpPr>
          <p:cNvPr id="262" name="PlaceHolder 3"/>
          <p:cNvSpPr>
            <a:spLocks noGrp="1"/>
          </p:cNvSpPr>
          <p:nvPr>
            <p:ph type="ftr" idx="33"/>
          </p:nvPr>
        </p:nvSpPr>
        <p:spPr>
          <a:xfrm>
            <a:off x="240480" y="8839080"/>
            <a:ext cx="3059640" cy="184320"/>
          </a:xfrm>
          <a:prstGeom prst="rect">
            <a:avLst/>
          </a:prstGeom>
          <a:noFill/>
          <a:ln w="0">
            <a:noFill/>
          </a:ln>
        </p:spPr>
        <p:txBody>
          <a:bodyPr lIns="0" rIns="0" tIns="0" bIns="0" anchor="b">
            <a:noAutofit/>
          </a:bodyPr>
          <a:lstStyle>
            <a:lvl1pPr indent="0" defTabSz="1097280">
              <a:lnSpc>
                <a:spcPct val="100000"/>
              </a:lnSpc>
              <a:buNone/>
              <a:defRPr b="0" lang="en-US" sz="1200" strike="noStrike" u="none">
                <a:solidFill>
                  <a:schemeClr val="dk1"/>
                </a:solidFill>
                <a:effectLst/>
                <a:uFillTx/>
                <a:latin typeface="Comic Sans MS Regular"/>
                <a:ea typeface="+mn-ea"/>
              </a:defRPr>
            </a:lvl1pPr>
          </a:lstStyle>
          <a:p>
            <a:pPr indent="0" defTabSz="1097280">
              <a:lnSpc>
                <a:spcPct val="100000"/>
              </a:lnSpc>
              <a:buNone/>
            </a:pPr>
            <a:r>
              <a:rPr b="0" lang="en-US" sz="1200" strike="noStrike" u="none">
                <a:solidFill>
                  <a:schemeClr val="dk1"/>
                </a:solidFill>
                <a:effectLst/>
                <a:uFillTx/>
                <a:latin typeface="Comic Sans MS Regular"/>
                <a:ea typeface="+mn-ea"/>
              </a:rPr>
              <a:t>Hortonworks: Powering the Future of Data</a:t>
            </a:r>
            <a:endParaRPr b="0" lang="en-GB" sz="1200" strike="noStrike" u="none">
              <a:solidFill>
                <a:srgbClr val="000000"/>
              </a:solidFill>
              <a:effectLst/>
              <a:uFillTx/>
              <a:latin typeface="Times New Roman"/>
            </a:endParaRPr>
          </a:p>
        </p:txBody>
      </p:sp>
      <p:sp>
        <p:nvSpPr>
          <p:cNvPr id="263" name="PlaceHolder 4"/>
          <p:cNvSpPr>
            <a:spLocks noGrp="1"/>
          </p:cNvSpPr>
          <p:nvPr>
            <p:ph type="sldNum" idx="34"/>
          </p:nvPr>
        </p:nvSpPr>
        <p:spPr>
          <a:xfrm>
            <a:off x="6334920" y="8839080"/>
            <a:ext cx="248040" cy="184320"/>
          </a:xfrm>
          <a:prstGeom prst="rect">
            <a:avLst/>
          </a:prstGeom>
          <a:noFill/>
          <a:ln w="0">
            <a:noFill/>
          </a:ln>
        </p:spPr>
        <p:txBody>
          <a:bodyPr lIns="0" rIns="0" tIns="0" bIns="0" anchor="b">
            <a:noAutofit/>
          </a:bodyPr>
          <a:lstStyle>
            <a:lvl1pPr indent="0" algn="r" defTabSz="1097280">
              <a:lnSpc>
                <a:spcPct val="100000"/>
              </a:lnSpc>
              <a:buNone/>
              <a:defRPr b="0" lang="en-US" sz="1200" strike="noStrike" u="none">
                <a:solidFill>
                  <a:schemeClr val="dk1"/>
                </a:solidFill>
                <a:effectLst/>
                <a:uFillTx/>
                <a:latin typeface="Comic Sans MS Regular"/>
                <a:ea typeface="+mn-ea"/>
              </a:defRPr>
            </a:lvl1pPr>
          </a:lstStyle>
          <a:p>
            <a:pPr indent="0" algn="r" defTabSz="1097280">
              <a:lnSpc>
                <a:spcPct val="100000"/>
              </a:lnSpc>
              <a:buNone/>
            </a:pPr>
            <a:fld id="{D7FCCEBB-DC4E-436E-A1AA-A075FCCAF268}" type="slidenum">
              <a:rPr b="0" lang="en-US" sz="1200" strike="noStrike" u="none">
                <a:solidFill>
                  <a:schemeClr val="dk1"/>
                </a:solidFill>
                <a:effectLst/>
                <a:uFillTx/>
                <a:latin typeface="Comic Sans MS Regular"/>
                <a:ea typeface="+mn-ea"/>
              </a:rPr>
              <a:t>&lt;number&gt;</a:t>
            </a:fld>
            <a:endParaRPr b="0" lang="en-GB" sz="1200" strike="noStrike" u="none">
              <a:solidFill>
                <a:srgbClr val="000000"/>
              </a:solidFill>
              <a:effectLst/>
              <a:uFillTx/>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PlaceHolder 1"/>
          <p:cNvSpPr>
            <a:spLocks noGrp="1"/>
          </p:cNvSpPr>
          <p:nvPr>
            <p:ph type="sldImg"/>
          </p:nvPr>
        </p:nvSpPr>
        <p:spPr>
          <a:xfrm>
            <a:off x="685800" y="692280"/>
            <a:ext cx="5486040" cy="3085920"/>
          </a:xfrm>
          <a:prstGeom prst="rect">
            <a:avLst/>
          </a:prstGeom>
          <a:ln w="0">
            <a:noFill/>
          </a:ln>
        </p:spPr>
      </p:sp>
      <p:sp>
        <p:nvSpPr>
          <p:cNvPr id="265" name="PlaceHolder 2"/>
          <p:cNvSpPr>
            <a:spLocks noGrp="1"/>
          </p:cNvSpPr>
          <p:nvPr>
            <p:ph type="body"/>
          </p:nvPr>
        </p:nvSpPr>
        <p:spPr>
          <a:xfrm>
            <a:off x="685800" y="4037760"/>
            <a:ext cx="5486040" cy="442908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But the world os changing, and this is where it goes from "hard" to impossible.</a:t>
            </a:r>
            <a:endParaRPr b="0" lang="en-GB" sz="2000" strike="noStrike" u="none">
              <a:solidFill>
                <a:srgbClr val="000000"/>
              </a:solidFill>
              <a:effectLst/>
              <a:uFillTx/>
              <a:latin typeface="Arial"/>
            </a:endParaRPr>
          </a:p>
          <a:p>
            <a:pPr indent="0">
              <a:lnSpc>
                <a:spcPct val="100000"/>
              </a:lnSpc>
              <a:buNone/>
            </a:pPr>
            <a:endParaRPr b="0" lang="en-GB"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Here is a non-staged photo of my 14 year old son. Video game on the PS4, a PS4 logged in to the  Sony PS4 network (remember them?). Wired through an LG Smart TV and an amplifier that supports AirPlay, so is also on the LAN. He's got an iPad mini playing a youtube video, and his phone has snapchat running so his friends can talk to him. I have no access to those devices —and yet they are on my net.</a:t>
            </a:r>
            <a:endParaRPr b="0" lang="en-GB" sz="2000" strike="noStrike" u="none">
              <a:solidFill>
                <a:srgbClr val="000000"/>
              </a:solidFill>
              <a:effectLst/>
              <a:uFillTx/>
              <a:latin typeface="Arial"/>
            </a:endParaRPr>
          </a:p>
        </p:txBody>
      </p:sp>
      <p:sp>
        <p:nvSpPr>
          <p:cNvPr id="266" name="PlaceHolder 3"/>
          <p:cNvSpPr>
            <a:spLocks noGrp="1"/>
          </p:cNvSpPr>
          <p:nvPr>
            <p:ph type="ftr" idx="35"/>
          </p:nvPr>
        </p:nvSpPr>
        <p:spPr>
          <a:xfrm>
            <a:off x="240480" y="8839080"/>
            <a:ext cx="3059640" cy="184320"/>
          </a:xfrm>
          <a:prstGeom prst="rect">
            <a:avLst/>
          </a:prstGeom>
          <a:noFill/>
          <a:ln w="0">
            <a:noFill/>
          </a:ln>
        </p:spPr>
        <p:txBody>
          <a:bodyPr lIns="0" rIns="0" tIns="0" bIns="0" anchor="b">
            <a:noAutofit/>
          </a:bodyPr>
          <a:lstStyle>
            <a:lvl1pPr indent="0" defTabSz="1097280">
              <a:lnSpc>
                <a:spcPct val="100000"/>
              </a:lnSpc>
              <a:buNone/>
              <a:defRPr b="0" lang="en-US" sz="1200" strike="noStrike" u="none">
                <a:solidFill>
                  <a:schemeClr val="dk1"/>
                </a:solidFill>
                <a:effectLst/>
                <a:uFillTx/>
                <a:latin typeface="Comic Sans MS Regular"/>
                <a:ea typeface="+mn-ea"/>
              </a:defRPr>
            </a:lvl1pPr>
          </a:lstStyle>
          <a:p>
            <a:pPr indent="0" defTabSz="1097280">
              <a:lnSpc>
                <a:spcPct val="100000"/>
              </a:lnSpc>
              <a:buNone/>
            </a:pPr>
            <a:r>
              <a:rPr b="0" lang="en-US" sz="1200" strike="noStrike" u="none">
                <a:solidFill>
                  <a:schemeClr val="dk1"/>
                </a:solidFill>
                <a:effectLst/>
                <a:uFillTx/>
                <a:latin typeface="Comic Sans MS Regular"/>
                <a:ea typeface="+mn-ea"/>
              </a:rPr>
              <a:t>Hortonworks: Powering the Future of Data</a:t>
            </a:r>
            <a:endParaRPr b="0" lang="en-GB" sz="1200" strike="noStrike" u="none">
              <a:solidFill>
                <a:srgbClr val="000000"/>
              </a:solidFill>
              <a:effectLst/>
              <a:uFillTx/>
              <a:latin typeface="Times New Roman"/>
            </a:endParaRPr>
          </a:p>
        </p:txBody>
      </p:sp>
      <p:sp>
        <p:nvSpPr>
          <p:cNvPr id="267" name="PlaceHolder 4"/>
          <p:cNvSpPr>
            <a:spLocks noGrp="1"/>
          </p:cNvSpPr>
          <p:nvPr>
            <p:ph type="sldNum" idx="36"/>
          </p:nvPr>
        </p:nvSpPr>
        <p:spPr>
          <a:xfrm>
            <a:off x="6334920" y="8839080"/>
            <a:ext cx="248040" cy="184320"/>
          </a:xfrm>
          <a:prstGeom prst="rect">
            <a:avLst/>
          </a:prstGeom>
          <a:noFill/>
          <a:ln w="0">
            <a:noFill/>
          </a:ln>
        </p:spPr>
        <p:txBody>
          <a:bodyPr lIns="0" rIns="0" tIns="0" bIns="0" anchor="b">
            <a:noAutofit/>
          </a:bodyPr>
          <a:lstStyle>
            <a:lvl1pPr indent="0" algn="r" defTabSz="1097280">
              <a:lnSpc>
                <a:spcPct val="100000"/>
              </a:lnSpc>
              <a:buNone/>
              <a:defRPr b="0" lang="en-US" sz="1200" strike="noStrike" u="none">
                <a:solidFill>
                  <a:schemeClr val="dk1"/>
                </a:solidFill>
                <a:effectLst/>
                <a:uFillTx/>
                <a:latin typeface="Comic Sans MS Regular"/>
                <a:ea typeface="+mn-ea"/>
              </a:defRPr>
            </a:lvl1pPr>
          </a:lstStyle>
          <a:p>
            <a:pPr indent="0" algn="r" defTabSz="1097280">
              <a:lnSpc>
                <a:spcPct val="100000"/>
              </a:lnSpc>
              <a:buNone/>
            </a:pPr>
            <a:fld id="{860856E4-4B8D-40AB-9374-92945299F27D}" type="slidenum">
              <a:rPr b="0" lang="en-US" sz="1200" strike="noStrike" u="none">
                <a:solidFill>
                  <a:schemeClr val="dk1"/>
                </a:solidFill>
                <a:effectLst/>
                <a:uFillTx/>
                <a:latin typeface="Comic Sans MS Regular"/>
                <a:ea typeface="+mn-ea"/>
              </a:rPr>
              <a:t>&lt;number&gt;</a:t>
            </a:fld>
            <a:endParaRPr b="0" lang="en-GB" sz="1200" strike="noStrike" u="none">
              <a:solidFill>
                <a:srgbClr val="000000"/>
              </a:solidFill>
              <a:effectLst/>
              <a:uFillTx/>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PlaceHolder 1"/>
          <p:cNvSpPr>
            <a:spLocks noGrp="1"/>
          </p:cNvSpPr>
          <p:nvPr>
            <p:ph type="sldImg"/>
          </p:nvPr>
        </p:nvSpPr>
        <p:spPr>
          <a:xfrm>
            <a:off x="685800" y="692280"/>
            <a:ext cx="5486040" cy="3085920"/>
          </a:xfrm>
          <a:prstGeom prst="rect">
            <a:avLst/>
          </a:prstGeom>
          <a:ln w="0">
            <a:noFill/>
          </a:ln>
        </p:spPr>
      </p:sp>
      <p:sp>
        <p:nvSpPr>
          <p:cNvPr id="269" name="PlaceHolder 2"/>
          <p:cNvSpPr>
            <a:spLocks noGrp="1"/>
          </p:cNvSpPr>
          <p:nvPr>
            <p:ph type="body"/>
          </p:nvPr>
        </p:nvSpPr>
        <p:spPr>
          <a:xfrm>
            <a:off x="685800" y="4037760"/>
            <a:ext cx="5486040" cy="44290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A special mention here of the TV. Other LG TVs were shown via wireshark to be sending unencrypted packets up to LG's non-EU sites logging what over-the-air channels you were watching. After going to a lot of effort to be able to wireshark to an ether-cabled TV (tip: keep a slow hub around as well as the switches), I found I was lucky. But LG did forcibly change their T&amp;Cs to say "We can do this, record what you say, sample content over the HDMI port, and take this abroad. Kids shouldn't use the TV"</a:t>
            </a:r>
            <a:endParaRPr b="0" lang="en-GB" sz="2000" strike="noStrike" u="none">
              <a:solidFill>
                <a:srgbClr val="000000"/>
              </a:solidFill>
              <a:effectLst/>
              <a:uFillTx/>
              <a:latin typeface="Arial"/>
            </a:endParaRPr>
          </a:p>
        </p:txBody>
      </p:sp>
      <p:sp>
        <p:nvSpPr>
          <p:cNvPr id="270" name="PlaceHolder 3"/>
          <p:cNvSpPr>
            <a:spLocks noGrp="1"/>
          </p:cNvSpPr>
          <p:nvPr>
            <p:ph type="ftr" idx="37"/>
          </p:nvPr>
        </p:nvSpPr>
        <p:spPr>
          <a:xfrm>
            <a:off x="240480" y="8839080"/>
            <a:ext cx="3059640" cy="184320"/>
          </a:xfrm>
          <a:prstGeom prst="rect">
            <a:avLst/>
          </a:prstGeom>
          <a:noFill/>
          <a:ln w="0">
            <a:noFill/>
          </a:ln>
        </p:spPr>
        <p:txBody>
          <a:bodyPr lIns="0" rIns="0" tIns="0" bIns="0" anchor="b">
            <a:noAutofit/>
          </a:bodyPr>
          <a:lstStyle>
            <a:lvl1pPr indent="0" defTabSz="1097280">
              <a:lnSpc>
                <a:spcPct val="100000"/>
              </a:lnSpc>
              <a:buNone/>
              <a:defRPr b="0" lang="en-US" sz="1200" strike="noStrike" u="none">
                <a:solidFill>
                  <a:schemeClr val="dk1"/>
                </a:solidFill>
                <a:effectLst/>
                <a:uFillTx/>
                <a:latin typeface="Comic Sans MS Regular"/>
                <a:ea typeface="+mn-ea"/>
              </a:defRPr>
            </a:lvl1pPr>
          </a:lstStyle>
          <a:p>
            <a:pPr indent="0" defTabSz="1097280">
              <a:lnSpc>
                <a:spcPct val="100000"/>
              </a:lnSpc>
              <a:buNone/>
            </a:pPr>
            <a:r>
              <a:rPr b="0" lang="en-US" sz="1200" strike="noStrike" u="none">
                <a:solidFill>
                  <a:schemeClr val="dk1"/>
                </a:solidFill>
                <a:effectLst/>
                <a:uFillTx/>
                <a:latin typeface="Comic Sans MS Regular"/>
                <a:ea typeface="+mn-ea"/>
              </a:rPr>
              <a:t>Hortonworks: Powering the Future of Data</a:t>
            </a:r>
            <a:endParaRPr b="0" lang="en-GB" sz="1200" strike="noStrike" u="none">
              <a:solidFill>
                <a:srgbClr val="000000"/>
              </a:solidFill>
              <a:effectLst/>
              <a:uFillTx/>
              <a:latin typeface="Times New Roman"/>
            </a:endParaRPr>
          </a:p>
        </p:txBody>
      </p:sp>
      <p:sp>
        <p:nvSpPr>
          <p:cNvPr id="271" name="PlaceHolder 4"/>
          <p:cNvSpPr>
            <a:spLocks noGrp="1"/>
          </p:cNvSpPr>
          <p:nvPr>
            <p:ph type="sldNum" idx="38"/>
          </p:nvPr>
        </p:nvSpPr>
        <p:spPr>
          <a:xfrm>
            <a:off x="6334920" y="8839080"/>
            <a:ext cx="248040" cy="184320"/>
          </a:xfrm>
          <a:prstGeom prst="rect">
            <a:avLst/>
          </a:prstGeom>
          <a:noFill/>
          <a:ln w="0">
            <a:noFill/>
          </a:ln>
        </p:spPr>
        <p:txBody>
          <a:bodyPr lIns="0" rIns="0" tIns="0" bIns="0" anchor="b">
            <a:noAutofit/>
          </a:bodyPr>
          <a:lstStyle>
            <a:lvl1pPr indent="0" algn="r" defTabSz="1097280">
              <a:lnSpc>
                <a:spcPct val="100000"/>
              </a:lnSpc>
              <a:buNone/>
              <a:defRPr b="0" lang="en-US" sz="1200" strike="noStrike" u="none">
                <a:solidFill>
                  <a:schemeClr val="dk1"/>
                </a:solidFill>
                <a:effectLst/>
                <a:uFillTx/>
                <a:latin typeface="Comic Sans MS Regular"/>
                <a:ea typeface="+mn-ea"/>
              </a:defRPr>
            </a:lvl1pPr>
          </a:lstStyle>
          <a:p>
            <a:pPr indent="0" algn="r" defTabSz="1097280">
              <a:lnSpc>
                <a:spcPct val="100000"/>
              </a:lnSpc>
              <a:buNone/>
            </a:pPr>
            <a:fld id="{5E895183-A285-4257-8D12-2A02492C1AB4}" type="slidenum">
              <a:rPr b="0" lang="en-US" sz="1200" strike="noStrike" u="none">
                <a:solidFill>
                  <a:schemeClr val="dk1"/>
                </a:solidFill>
                <a:effectLst/>
                <a:uFillTx/>
                <a:latin typeface="Comic Sans MS Regular"/>
                <a:ea typeface="+mn-ea"/>
              </a:rPr>
              <a:t>&lt;number&gt;</a:t>
            </a:fld>
            <a:endParaRPr b="0" lang="en-GB" sz="1200" strike="noStrike" u="none">
              <a:solidFill>
                <a:srgbClr val="000000"/>
              </a:solidFill>
              <a:effectLst/>
              <a:uFillTx/>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PlaceHolder 1"/>
          <p:cNvSpPr>
            <a:spLocks noGrp="1"/>
          </p:cNvSpPr>
          <p:nvPr>
            <p:ph type="sldImg"/>
          </p:nvPr>
        </p:nvSpPr>
        <p:spPr>
          <a:xfrm>
            <a:off x="685800" y="692280"/>
            <a:ext cx="5486040" cy="3085920"/>
          </a:xfrm>
          <a:prstGeom prst="rect">
            <a:avLst/>
          </a:prstGeom>
          <a:ln w="0">
            <a:noFill/>
          </a:ln>
        </p:spPr>
      </p:sp>
      <p:sp>
        <p:nvSpPr>
          <p:cNvPr id="205" name="PlaceHolder 2"/>
          <p:cNvSpPr>
            <a:spLocks noGrp="1"/>
          </p:cNvSpPr>
          <p:nvPr>
            <p:ph type="body"/>
          </p:nvPr>
        </p:nvSpPr>
        <p:spPr>
          <a:xfrm>
            <a:off x="685800" y="4037760"/>
            <a:ext cx="5486040" cy="4429080"/>
          </a:xfrm>
          <a:prstGeom prst="rect">
            <a:avLst/>
          </a:prstGeom>
          <a:noFill/>
          <a:ln w="0">
            <a:noFill/>
          </a:ln>
        </p:spPr>
        <p:txBody>
          <a:bodyPr lIns="91440" rIns="91440" tIns="45720" bIns="45720" anchor="t">
            <a:noAutofit/>
          </a:bodyPr>
          <a:p>
            <a:pPr marL="176040" indent="-176040" defTabSz="1097280">
              <a:lnSpc>
                <a:spcPct val="100000"/>
              </a:lnSpc>
              <a:buNone/>
              <a:tabLst>
                <a:tab algn="l" pos="0"/>
              </a:tabLst>
            </a:pPr>
            <a:r>
              <a:rPr b="0" lang="en-US" sz="2000" strike="noStrike" u="none">
                <a:solidFill>
                  <a:srgbClr val="000000"/>
                </a:solidFill>
                <a:effectLst/>
                <a:uFillTx/>
                <a:latin typeface="Arial"/>
              </a:rPr>
              <a:t>This </a:t>
            </a:r>
            <a:r>
              <a:rPr b="0" lang="en-US" sz="2000" strike="noStrike" u="none">
                <a:solidFill>
                  <a:srgbClr val="000000"/>
                </a:solidFill>
                <a:effectLst/>
                <a:uFillTx/>
                <a:latin typeface="Arial"/>
              </a:rPr>
              <a:t>title </a:t>
            </a:r>
            <a:r>
              <a:rPr b="0" lang="en-US" sz="2000" strike="noStrike" u="none">
                <a:solidFill>
                  <a:srgbClr val="000000"/>
                </a:solidFill>
                <a:effectLst/>
                <a:uFillTx/>
                <a:latin typeface="Arial"/>
              </a:rPr>
              <a:t>comes </a:t>
            </a:r>
            <a:r>
              <a:rPr b="0" lang="en-US" sz="2000" strike="noStrike" u="none">
                <a:solidFill>
                  <a:srgbClr val="000000"/>
                </a:solidFill>
                <a:effectLst/>
                <a:uFillTx/>
                <a:latin typeface="Arial"/>
              </a:rPr>
              <a:t>about </a:t>
            </a:r>
            <a:r>
              <a:rPr b="0" lang="en-US" sz="2000" strike="noStrike" u="none">
                <a:solidFill>
                  <a:srgbClr val="000000"/>
                </a:solidFill>
                <a:effectLst/>
                <a:uFillTx/>
                <a:latin typeface="Arial"/>
              </a:rPr>
              <a:t>after </a:t>
            </a:r>
            <a:r>
              <a:rPr b="0" lang="en-US" sz="2000" strike="noStrike" u="none">
                <a:solidFill>
                  <a:srgbClr val="000000"/>
                </a:solidFill>
                <a:effectLst/>
                <a:uFillTx/>
                <a:latin typeface="Arial"/>
              </a:rPr>
              <a:t>the </a:t>
            </a:r>
            <a:r>
              <a:rPr b="0" lang="en-US" sz="2000" strike="noStrike" u="none">
                <a:solidFill>
                  <a:srgbClr val="000000"/>
                </a:solidFill>
                <a:effectLst/>
                <a:uFillTx/>
                <a:latin typeface="Arial"/>
              </a:rPr>
              <a:t>drama</a:t>
            </a:r>
            <a:r>
              <a:rPr b="0" lang="en-US" sz="2000" strike="noStrike" u="none">
                <a:solidFill>
                  <a:srgbClr val="000000"/>
                </a:solidFill>
                <a:effectLst/>
                <a:uFillTx/>
                <a:latin typeface="Arial"/>
              </a:rPr>
              <a:t>tic </a:t>
            </a:r>
            <a:r>
              <a:rPr b="0" lang="en-US" sz="2000" strike="noStrike" u="none">
                <a:solidFill>
                  <a:srgbClr val="000000"/>
                </a:solidFill>
                <a:effectLst/>
                <a:uFillTx/>
                <a:latin typeface="Arial"/>
              </a:rPr>
              <a:t>Sony </a:t>
            </a:r>
            <a:r>
              <a:rPr b="0" lang="en-US" sz="2000" strike="noStrike" u="none">
                <a:solidFill>
                  <a:srgbClr val="000000"/>
                </a:solidFill>
                <a:effectLst/>
                <a:uFillTx/>
                <a:latin typeface="Arial"/>
              </a:rPr>
              <a:t>hack. </a:t>
            </a:r>
            <a:r>
              <a:rPr b="0" lang="en-US" sz="2000" strike="noStrike" u="none">
                <a:solidFill>
                  <a:srgbClr val="000000"/>
                </a:solidFill>
                <a:effectLst/>
                <a:uFillTx/>
                <a:latin typeface="Arial"/>
              </a:rPr>
              <a:t>They </a:t>
            </a:r>
            <a:r>
              <a:rPr b="0" lang="en-US" sz="2000" strike="noStrike" u="none">
                <a:solidFill>
                  <a:srgbClr val="000000"/>
                </a:solidFill>
                <a:effectLst/>
                <a:uFillTx/>
                <a:latin typeface="Arial"/>
              </a:rPr>
              <a:t>got </a:t>
            </a:r>
            <a:r>
              <a:rPr b="0" lang="en-US" sz="2000" strike="noStrike" u="none">
                <a:solidFill>
                  <a:srgbClr val="000000"/>
                </a:solidFill>
                <a:effectLst/>
                <a:uFillTx/>
                <a:latin typeface="Arial"/>
              </a:rPr>
              <a:t>compl</a:t>
            </a:r>
            <a:r>
              <a:rPr b="0" lang="en-US" sz="2000" strike="noStrike" u="none">
                <a:solidFill>
                  <a:srgbClr val="000000"/>
                </a:solidFill>
                <a:effectLst/>
                <a:uFillTx/>
                <a:latin typeface="Arial"/>
              </a:rPr>
              <a:t>etely </a:t>
            </a:r>
            <a:r>
              <a:rPr b="0" lang="en-US" sz="2000" strike="noStrike" u="none">
                <a:solidFill>
                  <a:srgbClr val="000000"/>
                </a:solidFill>
                <a:effectLst/>
                <a:uFillTx/>
                <a:latin typeface="Arial"/>
              </a:rPr>
              <a:t>0wned</a:t>
            </a:r>
            <a:r>
              <a:rPr b="0" lang="en-US" sz="2000" strike="noStrike" u="none">
                <a:solidFill>
                  <a:srgbClr val="000000"/>
                </a:solidFill>
                <a:effectLst/>
                <a:uFillTx/>
                <a:latin typeface="Arial"/>
              </a:rPr>
              <a:t>: deep </a:t>
            </a:r>
            <a:r>
              <a:rPr b="0" lang="en-US" sz="2000" strike="noStrike" u="none">
                <a:solidFill>
                  <a:srgbClr val="000000"/>
                </a:solidFill>
                <a:effectLst/>
                <a:uFillTx/>
                <a:latin typeface="Arial"/>
              </a:rPr>
              <a:t>attack, </a:t>
            </a:r>
            <a:r>
              <a:rPr b="0" lang="en-US" sz="2000" strike="noStrike" u="none">
                <a:solidFill>
                  <a:srgbClr val="000000"/>
                </a:solidFill>
                <a:effectLst/>
                <a:uFillTx/>
                <a:latin typeface="Arial"/>
              </a:rPr>
              <a:t>massi</a:t>
            </a:r>
            <a:r>
              <a:rPr b="0" lang="en-US" sz="2000" strike="noStrike" u="none">
                <a:solidFill>
                  <a:srgbClr val="000000"/>
                </a:solidFill>
                <a:effectLst/>
                <a:uFillTx/>
                <a:latin typeface="Arial"/>
              </a:rPr>
              <a:t>ve lift </a:t>
            </a:r>
            <a:r>
              <a:rPr b="0" lang="en-US" sz="2000" strike="noStrike" u="none">
                <a:solidFill>
                  <a:srgbClr val="000000"/>
                </a:solidFill>
                <a:effectLst/>
                <a:uFillTx/>
                <a:latin typeface="Arial"/>
              </a:rPr>
              <a:t>of </a:t>
            </a:r>
            <a:r>
              <a:rPr b="0" lang="en-US" sz="2000" strike="noStrike" u="none">
                <a:solidFill>
                  <a:srgbClr val="000000"/>
                </a:solidFill>
                <a:effectLst/>
                <a:uFillTx/>
                <a:latin typeface="Arial"/>
              </a:rPr>
              <a:t>sensiti</a:t>
            </a:r>
            <a:r>
              <a:rPr b="0" lang="en-US" sz="2000" strike="noStrike" u="none">
                <a:solidFill>
                  <a:srgbClr val="000000"/>
                </a:solidFill>
                <a:effectLst/>
                <a:uFillTx/>
                <a:latin typeface="Arial"/>
              </a:rPr>
              <a:t>ve </a:t>
            </a:r>
            <a:r>
              <a:rPr b="0" lang="en-US" sz="2000" strike="noStrike" u="none">
                <a:solidFill>
                  <a:srgbClr val="000000"/>
                </a:solidFill>
                <a:effectLst/>
                <a:uFillTx/>
                <a:latin typeface="Arial"/>
              </a:rPr>
              <a:t>data, </a:t>
            </a:r>
            <a:r>
              <a:rPr b="0" lang="en-US" sz="2000" strike="noStrike" u="none">
                <a:solidFill>
                  <a:srgbClr val="000000"/>
                </a:solidFill>
                <a:effectLst/>
                <a:uFillTx/>
                <a:latin typeface="Arial"/>
              </a:rPr>
              <a:t>and </a:t>
            </a:r>
            <a:r>
              <a:rPr b="0" lang="en-US" sz="2000" strike="noStrike" u="none">
                <a:solidFill>
                  <a:srgbClr val="000000"/>
                </a:solidFill>
                <a:effectLst/>
                <a:uFillTx/>
                <a:latin typeface="Arial"/>
              </a:rPr>
              <a:t>exploit</a:t>
            </a:r>
            <a:r>
              <a:rPr b="0" lang="en-US" sz="2000" strike="noStrike" u="none">
                <a:solidFill>
                  <a:srgbClr val="000000"/>
                </a:solidFill>
                <a:effectLst/>
                <a:uFillTx/>
                <a:latin typeface="Arial"/>
              </a:rPr>
              <a:t>ed to </a:t>
            </a:r>
            <a:r>
              <a:rPr b="0" lang="en-US" sz="2000" strike="noStrike" u="none">
                <a:solidFill>
                  <a:srgbClr val="000000"/>
                </a:solidFill>
                <a:effectLst/>
                <a:uFillTx/>
                <a:latin typeface="Arial"/>
              </a:rPr>
              <a:t>maxim</a:t>
            </a:r>
            <a:r>
              <a:rPr b="0" lang="en-US" sz="2000" strike="noStrike" u="none">
                <a:solidFill>
                  <a:srgbClr val="000000"/>
                </a:solidFill>
                <a:effectLst/>
                <a:uFillTx/>
                <a:latin typeface="Arial"/>
              </a:rPr>
              <a:t>um </a:t>
            </a:r>
            <a:r>
              <a:rPr b="0" lang="en-US" sz="2000" strike="noStrike" u="none">
                <a:solidFill>
                  <a:srgbClr val="000000"/>
                </a:solidFill>
                <a:effectLst/>
                <a:uFillTx/>
                <a:latin typeface="Arial"/>
              </a:rPr>
              <a:t>effect.</a:t>
            </a:r>
            <a:endParaRPr b="0" lang="en-GB" sz="2000" strike="noStrike" u="none">
              <a:solidFill>
                <a:srgbClr val="000000"/>
              </a:solidFill>
              <a:effectLst/>
              <a:uFillTx/>
              <a:latin typeface="Arial"/>
            </a:endParaRPr>
          </a:p>
          <a:p>
            <a:pPr marL="176040" indent="-176040" defTabSz="1097280">
              <a:lnSpc>
                <a:spcPct val="100000"/>
              </a:lnSpc>
              <a:buNone/>
              <a:tabLst>
                <a:tab algn="l" pos="0"/>
              </a:tabLst>
            </a:pPr>
            <a:r>
              <a:rPr b="0" lang="en-US" sz="2000" strike="noStrike" u="none">
                <a:solidFill>
                  <a:srgbClr val="000000"/>
                </a:solidFill>
                <a:effectLst/>
                <a:uFillTx/>
                <a:latin typeface="Arial"/>
              </a:rPr>
              <a:t>Afterwa</a:t>
            </a:r>
            <a:r>
              <a:rPr b="0" lang="en-US" sz="2000" strike="noStrike" u="none">
                <a:solidFill>
                  <a:srgbClr val="000000"/>
                </a:solidFill>
                <a:effectLst/>
                <a:uFillTx/>
                <a:latin typeface="Arial"/>
              </a:rPr>
              <a:t>rds </a:t>
            </a:r>
            <a:r>
              <a:rPr b="0" lang="en-US" sz="2000" strike="noStrike" u="none">
                <a:solidFill>
                  <a:srgbClr val="000000"/>
                </a:solidFill>
                <a:effectLst/>
                <a:uFillTx/>
                <a:latin typeface="Arial"/>
              </a:rPr>
              <a:t>every</a:t>
            </a:r>
            <a:r>
              <a:rPr b="0" lang="en-US" sz="2000" strike="noStrike" u="none">
                <a:solidFill>
                  <a:srgbClr val="000000"/>
                </a:solidFill>
                <a:effectLst/>
                <a:uFillTx/>
                <a:latin typeface="Arial"/>
              </a:rPr>
              <a:t>one in </a:t>
            </a:r>
            <a:r>
              <a:rPr b="0" lang="en-US" sz="2000" strike="noStrike" u="none">
                <a:solidFill>
                  <a:srgbClr val="000000"/>
                </a:solidFill>
                <a:effectLst/>
                <a:uFillTx/>
                <a:latin typeface="Arial"/>
              </a:rPr>
              <a:t>securit</a:t>
            </a:r>
            <a:r>
              <a:rPr b="0" lang="en-US" sz="2000" strike="noStrike" u="none">
                <a:solidFill>
                  <a:srgbClr val="000000"/>
                </a:solidFill>
                <a:effectLst/>
                <a:uFillTx/>
                <a:latin typeface="Arial"/>
              </a:rPr>
              <a:t>y </a:t>
            </a:r>
            <a:r>
              <a:rPr b="0" lang="en-US" sz="2000" strike="noStrike" u="none">
                <a:solidFill>
                  <a:srgbClr val="000000"/>
                </a:solidFill>
                <a:effectLst/>
                <a:uFillTx/>
                <a:latin typeface="Arial"/>
              </a:rPr>
              <a:t>conde</a:t>
            </a:r>
            <a:r>
              <a:rPr b="0" lang="en-US" sz="2000" strike="noStrike" u="none">
                <a:solidFill>
                  <a:srgbClr val="000000"/>
                </a:solidFill>
                <a:effectLst/>
                <a:uFillTx/>
                <a:latin typeface="Arial"/>
              </a:rPr>
              <a:t>mned </a:t>
            </a:r>
            <a:r>
              <a:rPr b="0" lang="en-US" sz="2000" strike="noStrike" u="none">
                <a:solidFill>
                  <a:srgbClr val="000000"/>
                </a:solidFill>
                <a:effectLst/>
                <a:uFillTx/>
                <a:latin typeface="Arial"/>
              </a:rPr>
              <a:t>them: </a:t>
            </a:r>
            <a:r>
              <a:rPr b="0" lang="en-US" sz="2000" strike="noStrike" u="none">
                <a:solidFill>
                  <a:srgbClr val="000000"/>
                </a:solidFill>
                <a:effectLst/>
                <a:uFillTx/>
                <a:latin typeface="Arial"/>
              </a:rPr>
              <a:t>"wher</a:t>
            </a:r>
            <a:r>
              <a:rPr b="0" lang="en-US" sz="2000" strike="noStrike" u="none">
                <a:solidFill>
                  <a:srgbClr val="000000"/>
                </a:solidFill>
                <a:effectLst/>
                <a:uFillTx/>
                <a:latin typeface="Arial"/>
              </a:rPr>
              <a:t>e was </a:t>
            </a:r>
            <a:r>
              <a:rPr b="0" lang="en-US" sz="2000" strike="noStrike" u="none">
                <a:solidFill>
                  <a:srgbClr val="000000"/>
                </a:solidFill>
                <a:effectLst/>
                <a:uFillTx/>
                <a:latin typeface="Arial"/>
              </a:rPr>
              <a:t>their </a:t>
            </a:r>
            <a:r>
              <a:rPr b="0" lang="en-US" sz="2000" strike="noStrike" u="none">
                <a:solidFill>
                  <a:srgbClr val="000000"/>
                </a:solidFill>
                <a:effectLst/>
                <a:uFillTx/>
                <a:latin typeface="Arial"/>
              </a:rPr>
              <a:t>defen</a:t>
            </a:r>
            <a:r>
              <a:rPr b="0" lang="en-US" sz="2000" strike="noStrike" u="none">
                <a:solidFill>
                  <a:srgbClr val="000000"/>
                </a:solidFill>
                <a:effectLst/>
                <a:uFillTx/>
                <a:latin typeface="Arial"/>
              </a:rPr>
              <a:t>ce in </a:t>
            </a:r>
            <a:r>
              <a:rPr b="0" lang="en-US" sz="2000" strike="noStrike" u="none">
                <a:solidFill>
                  <a:srgbClr val="000000"/>
                </a:solidFill>
                <a:effectLst/>
                <a:uFillTx/>
                <a:latin typeface="Arial"/>
              </a:rPr>
              <a:t>depth</a:t>
            </a:r>
            <a:r>
              <a:rPr b="0" lang="en-US" sz="2000" strike="noStrike" u="none">
                <a:solidFill>
                  <a:srgbClr val="000000"/>
                </a:solidFill>
                <a:effectLst/>
                <a:uFillTx/>
                <a:latin typeface="Arial"/>
              </a:rPr>
              <a:t>?" </a:t>
            </a:r>
            <a:r>
              <a:rPr b="0" lang="en-US" sz="2000" strike="noStrike" u="none">
                <a:solidFill>
                  <a:srgbClr val="000000"/>
                </a:solidFill>
                <a:effectLst/>
                <a:uFillTx/>
                <a:latin typeface="Arial"/>
              </a:rPr>
              <a:t>"how </a:t>
            </a:r>
            <a:r>
              <a:rPr b="0" lang="en-US" sz="2000" strike="noStrike" u="none">
                <a:solidFill>
                  <a:srgbClr val="000000"/>
                </a:solidFill>
                <a:effectLst/>
                <a:uFillTx/>
                <a:latin typeface="Arial"/>
              </a:rPr>
              <a:t>didn't </a:t>
            </a:r>
            <a:r>
              <a:rPr b="0" lang="en-US" sz="2000" strike="noStrike" u="none">
                <a:solidFill>
                  <a:srgbClr val="000000"/>
                </a:solidFill>
                <a:effectLst/>
                <a:uFillTx/>
                <a:latin typeface="Arial"/>
              </a:rPr>
              <a:t>they </a:t>
            </a:r>
            <a:r>
              <a:rPr b="0" lang="en-US" sz="2000" strike="noStrike" u="none">
                <a:solidFill>
                  <a:srgbClr val="000000"/>
                </a:solidFill>
                <a:effectLst/>
                <a:uFillTx/>
                <a:latin typeface="Arial"/>
              </a:rPr>
              <a:t>detect </a:t>
            </a:r>
            <a:r>
              <a:rPr b="0" lang="en-US" sz="2000" strike="noStrike" u="none">
                <a:solidFill>
                  <a:srgbClr val="000000"/>
                </a:solidFill>
                <a:effectLst/>
                <a:uFillTx/>
                <a:latin typeface="Arial"/>
              </a:rPr>
              <a:t>this?", </a:t>
            </a:r>
            <a:r>
              <a:rPr b="0" lang="en-US" sz="2000" strike="noStrike" u="none">
                <a:solidFill>
                  <a:srgbClr val="000000"/>
                </a:solidFill>
                <a:effectLst/>
                <a:uFillTx/>
                <a:latin typeface="Arial"/>
              </a:rPr>
              <a:t>etc. </a:t>
            </a:r>
            <a:r>
              <a:rPr b="0" lang="en-US" sz="2000" strike="noStrike" u="none">
                <a:solidFill>
                  <a:srgbClr val="000000"/>
                </a:solidFill>
                <a:effectLst/>
                <a:uFillTx/>
                <a:latin typeface="Arial"/>
              </a:rPr>
              <a:t>etc.</a:t>
            </a:r>
            <a:endParaRPr b="0" lang="en-GB" sz="2000" strike="noStrike" u="none">
              <a:solidFill>
                <a:srgbClr val="000000"/>
              </a:solidFill>
              <a:effectLst/>
              <a:uFillTx/>
              <a:latin typeface="Arial"/>
            </a:endParaRPr>
          </a:p>
          <a:p>
            <a:pPr marL="176040" indent="-176040" defTabSz="1097280">
              <a:lnSpc>
                <a:spcPct val="100000"/>
              </a:lnSpc>
              <a:buNone/>
              <a:tabLst>
                <a:tab algn="l" pos="0"/>
              </a:tabLst>
            </a:pPr>
            <a:r>
              <a:rPr b="0" lang="en-US" sz="2000" strike="noStrike" u="none">
                <a:solidFill>
                  <a:srgbClr val="000000"/>
                </a:solidFill>
                <a:effectLst/>
                <a:uFillTx/>
                <a:latin typeface="Arial"/>
              </a:rPr>
              <a:t>I felt </a:t>
            </a:r>
            <a:r>
              <a:rPr b="0" lang="en-US" sz="2000" strike="noStrike" u="none">
                <a:solidFill>
                  <a:srgbClr val="000000"/>
                </a:solidFill>
                <a:effectLst/>
                <a:uFillTx/>
                <a:latin typeface="Arial"/>
              </a:rPr>
              <a:t>this </a:t>
            </a:r>
            <a:r>
              <a:rPr b="0" lang="en-US" sz="2000" strike="noStrike" u="none">
                <a:solidFill>
                  <a:srgbClr val="000000"/>
                </a:solidFill>
                <a:effectLst/>
                <a:uFillTx/>
                <a:latin typeface="Arial"/>
              </a:rPr>
              <a:t>was </a:t>
            </a:r>
            <a:r>
              <a:rPr b="0" lang="en-US" sz="2000" strike="noStrike" u="none">
                <a:solidFill>
                  <a:srgbClr val="000000"/>
                </a:solidFill>
                <a:effectLst/>
                <a:uFillTx/>
                <a:latin typeface="Arial"/>
              </a:rPr>
              <a:t>too </a:t>
            </a:r>
            <a:r>
              <a:rPr b="0" lang="en-US" sz="2000" strike="noStrike" u="none">
                <a:solidFill>
                  <a:srgbClr val="000000"/>
                </a:solidFill>
                <a:effectLst/>
                <a:uFillTx/>
                <a:latin typeface="Arial"/>
              </a:rPr>
              <a:t>critical</a:t>
            </a:r>
            <a:r>
              <a:rPr b="0" lang="en-US" sz="2000" strike="noStrike" u="none">
                <a:solidFill>
                  <a:srgbClr val="000000"/>
                </a:solidFill>
                <a:effectLst/>
                <a:uFillTx/>
                <a:latin typeface="Arial"/>
              </a:rPr>
              <a:t>, and </a:t>
            </a:r>
            <a:r>
              <a:rPr b="0" lang="en-US" sz="2000" strike="noStrike" u="none">
                <a:solidFill>
                  <a:srgbClr val="000000"/>
                </a:solidFill>
                <a:effectLst/>
                <a:uFillTx/>
                <a:latin typeface="Arial"/>
              </a:rPr>
              <a:t>chose </a:t>
            </a:r>
            <a:r>
              <a:rPr b="0" lang="en-US" sz="2000" strike="noStrike" u="none">
                <a:solidFill>
                  <a:srgbClr val="000000"/>
                </a:solidFill>
                <a:effectLst/>
                <a:uFillTx/>
                <a:latin typeface="Arial"/>
              </a:rPr>
              <a:t>a </a:t>
            </a:r>
            <a:r>
              <a:rPr b="0" lang="en-US" sz="2000" strike="noStrike" u="none">
                <a:solidFill>
                  <a:srgbClr val="000000"/>
                </a:solidFill>
                <a:effectLst/>
                <a:uFillTx/>
                <a:latin typeface="Arial"/>
              </a:rPr>
              <a:t>differe</a:t>
            </a:r>
            <a:r>
              <a:rPr b="0" lang="en-US" sz="2000" strike="noStrike" u="none">
                <a:solidFill>
                  <a:srgbClr val="000000"/>
                </a:solidFill>
                <a:effectLst/>
                <a:uFillTx/>
                <a:latin typeface="Arial"/>
              </a:rPr>
              <a:t>nt </a:t>
            </a:r>
            <a:r>
              <a:rPr b="0" lang="en-US" sz="2000" strike="noStrike" u="none">
                <a:solidFill>
                  <a:srgbClr val="000000"/>
                </a:solidFill>
                <a:effectLst/>
                <a:uFillTx/>
                <a:latin typeface="Arial"/>
              </a:rPr>
              <a:t>attack: </a:t>
            </a:r>
            <a:r>
              <a:rPr b="0" lang="en-US" sz="2000" strike="noStrike" u="none">
                <a:solidFill>
                  <a:srgbClr val="000000"/>
                </a:solidFill>
                <a:effectLst/>
                <a:uFillTx/>
                <a:latin typeface="Arial"/>
              </a:rPr>
              <a:t>could I </a:t>
            </a:r>
            <a:r>
              <a:rPr b="0" lang="en-US" sz="2000" strike="noStrike" u="none">
                <a:solidFill>
                  <a:srgbClr val="000000"/>
                </a:solidFill>
                <a:effectLst/>
                <a:uFillTx/>
                <a:latin typeface="Arial"/>
              </a:rPr>
              <a:t>secur</a:t>
            </a:r>
            <a:r>
              <a:rPr b="0" lang="en-US" sz="2000" strike="noStrike" u="none">
                <a:solidFill>
                  <a:srgbClr val="000000"/>
                </a:solidFill>
                <a:effectLst/>
                <a:uFillTx/>
                <a:latin typeface="Arial"/>
              </a:rPr>
              <a:t>e my </a:t>
            </a:r>
            <a:r>
              <a:rPr b="0" lang="en-US" sz="2000" strike="noStrike" u="none">
                <a:solidFill>
                  <a:srgbClr val="000000"/>
                </a:solidFill>
                <a:effectLst/>
                <a:uFillTx/>
                <a:latin typeface="Arial"/>
              </a:rPr>
              <a:t>own </a:t>
            </a:r>
            <a:r>
              <a:rPr b="0" lang="en-US" sz="2000" strike="noStrike" u="none">
                <a:solidFill>
                  <a:srgbClr val="000000"/>
                </a:solidFill>
                <a:effectLst/>
                <a:uFillTx/>
                <a:latin typeface="Arial"/>
              </a:rPr>
              <a:t>house</a:t>
            </a:r>
            <a:r>
              <a:rPr b="0" lang="en-US" sz="2000" strike="noStrike" u="none">
                <a:solidFill>
                  <a:srgbClr val="000000"/>
                </a:solidFill>
                <a:effectLst/>
                <a:uFillTx/>
                <a:latin typeface="Arial"/>
              </a:rPr>
              <a:t>. And </a:t>
            </a:r>
            <a:r>
              <a:rPr b="0" lang="en-US" sz="2000" strike="noStrike" u="none">
                <a:solidFill>
                  <a:srgbClr val="000000"/>
                </a:solidFill>
                <a:effectLst/>
                <a:uFillTx/>
                <a:latin typeface="Arial"/>
              </a:rPr>
              <a:t>if I </a:t>
            </a:r>
            <a:r>
              <a:rPr b="0" lang="en-US" sz="2000" strike="noStrike" u="none">
                <a:solidFill>
                  <a:srgbClr val="000000"/>
                </a:solidFill>
                <a:effectLst/>
                <a:uFillTx/>
                <a:latin typeface="Arial"/>
              </a:rPr>
              <a:t>couldn</a:t>
            </a:r>
            <a:r>
              <a:rPr b="0" lang="en-US" sz="2000" strike="noStrike" u="none">
                <a:solidFill>
                  <a:srgbClr val="000000"/>
                </a:solidFill>
                <a:effectLst/>
                <a:uFillTx/>
                <a:latin typeface="Arial"/>
              </a:rPr>
              <a:t>'t, I </a:t>
            </a:r>
            <a:r>
              <a:rPr b="0" lang="en-US" sz="2000" strike="noStrike" u="none">
                <a:solidFill>
                  <a:srgbClr val="000000"/>
                </a:solidFill>
                <a:effectLst/>
                <a:uFillTx/>
                <a:latin typeface="Arial"/>
              </a:rPr>
              <a:t>didn't </a:t>
            </a:r>
            <a:r>
              <a:rPr b="0" lang="en-US" sz="2000" strike="noStrike" u="none">
                <a:solidFill>
                  <a:srgbClr val="000000"/>
                </a:solidFill>
                <a:effectLst/>
                <a:uFillTx/>
                <a:latin typeface="Arial"/>
              </a:rPr>
              <a:t>have </a:t>
            </a:r>
            <a:r>
              <a:rPr b="0" lang="en-US" sz="2000" strike="noStrike" u="none">
                <a:solidFill>
                  <a:srgbClr val="000000"/>
                </a:solidFill>
                <a:effectLst/>
                <a:uFillTx/>
                <a:latin typeface="Arial"/>
              </a:rPr>
              <a:t>the </a:t>
            </a:r>
            <a:r>
              <a:rPr b="0" lang="en-US" sz="2000" strike="noStrike" u="none">
                <a:solidFill>
                  <a:srgbClr val="000000"/>
                </a:solidFill>
                <a:effectLst/>
                <a:uFillTx/>
                <a:latin typeface="Arial"/>
              </a:rPr>
              <a:t>right </a:t>
            </a:r>
            <a:r>
              <a:rPr b="0" lang="en-US" sz="2000" strike="noStrike" u="none">
                <a:solidFill>
                  <a:srgbClr val="000000"/>
                </a:solidFill>
                <a:effectLst/>
                <a:uFillTx/>
                <a:latin typeface="Arial"/>
              </a:rPr>
              <a:t>to </a:t>
            </a:r>
            <a:r>
              <a:rPr b="0" lang="en-US" sz="2000" strike="noStrike" u="none">
                <a:solidFill>
                  <a:srgbClr val="000000"/>
                </a:solidFill>
                <a:effectLst/>
                <a:uFillTx/>
                <a:latin typeface="Arial"/>
              </a:rPr>
              <a:t>criticis</a:t>
            </a:r>
            <a:r>
              <a:rPr b="0" lang="en-US" sz="2000" strike="noStrike" u="none">
                <a:solidFill>
                  <a:srgbClr val="000000"/>
                </a:solidFill>
                <a:effectLst/>
                <a:uFillTx/>
                <a:latin typeface="Arial"/>
              </a:rPr>
              <a:t>e </a:t>
            </a:r>
            <a:r>
              <a:rPr b="0" lang="en-US" sz="2000" strike="noStrike" u="none">
                <a:solidFill>
                  <a:srgbClr val="000000"/>
                </a:solidFill>
                <a:effectLst/>
                <a:uFillTx/>
                <a:latin typeface="Arial"/>
              </a:rPr>
              <a:t>Sony.</a:t>
            </a:r>
            <a:endParaRPr b="0" lang="en-GB" sz="2000" strike="noStrike" u="none">
              <a:solidFill>
                <a:srgbClr val="000000"/>
              </a:solidFill>
              <a:effectLst/>
              <a:uFillTx/>
              <a:latin typeface="Arial"/>
            </a:endParaRPr>
          </a:p>
        </p:txBody>
      </p:sp>
      <p:sp>
        <p:nvSpPr>
          <p:cNvPr id="206" name="PlaceHolder 3"/>
          <p:cNvSpPr>
            <a:spLocks noGrp="1"/>
          </p:cNvSpPr>
          <p:nvPr>
            <p:ph type="ftr" idx="5"/>
          </p:nvPr>
        </p:nvSpPr>
        <p:spPr>
          <a:xfrm>
            <a:off x="240480" y="8839080"/>
            <a:ext cx="3059640" cy="184320"/>
          </a:xfrm>
          <a:prstGeom prst="rect">
            <a:avLst/>
          </a:prstGeom>
          <a:noFill/>
          <a:ln w="0">
            <a:noFill/>
          </a:ln>
        </p:spPr>
        <p:txBody>
          <a:bodyPr lIns="0" rIns="0" tIns="0" bIns="0" anchor="b">
            <a:noAutofit/>
          </a:bodyPr>
          <a:lstStyle>
            <a:lvl1pPr indent="0" defTabSz="1097280">
              <a:lnSpc>
                <a:spcPct val="100000"/>
              </a:lnSpc>
              <a:buNone/>
              <a:defRPr b="0" lang="en-US" sz="1200" strike="noStrike" u="none">
                <a:solidFill>
                  <a:schemeClr val="dk1"/>
                </a:solidFill>
                <a:effectLst/>
                <a:uFillTx/>
                <a:latin typeface="Comic Sans MS Regular"/>
                <a:ea typeface="+mn-ea"/>
              </a:defRPr>
            </a:lvl1pPr>
          </a:lstStyle>
          <a:p>
            <a:pPr indent="0" defTabSz="1097280">
              <a:lnSpc>
                <a:spcPct val="100000"/>
              </a:lnSpc>
              <a:buNone/>
            </a:pPr>
            <a:r>
              <a:rPr b="0" lang="en-US" sz="1200" strike="noStrike" u="none">
                <a:solidFill>
                  <a:schemeClr val="dk1"/>
                </a:solidFill>
                <a:effectLst/>
                <a:uFillTx/>
                <a:latin typeface="Comic Sans MS Regular"/>
                <a:ea typeface="+mn-ea"/>
              </a:rPr>
              <a:t>Hortonworks</a:t>
            </a:r>
            <a:r>
              <a:rPr b="0" lang="en-US" sz="1200" strike="noStrike" u="none">
                <a:solidFill>
                  <a:schemeClr val="dk1"/>
                </a:solidFill>
                <a:effectLst/>
                <a:uFillTx/>
                <a:latin typeface="Comic Sans MS Regular"/>
                <a:ea typeface="+mn-ea"/>
              </a:rPr>
              <a:t>: Powering </a:t>
            </a:r>
            <a:r>
              <a:rPr b="0" lang="en-US" sz="1200" strike="noStrike" u="none">
                <a:solidFill>
                  <a:schemeClr val="dk1"/>
                </a:solidFill>
                <a:effectLst/>
                <a:uFillTx/>
                <a:latin typeface="Comic Sans MS Regular"/>
                <a:ea typeface="+mn-ea"/>
              </a:rPr>
              <a:t>the Future </a:t>
            </a:r>
            <a:r>
              <a:rPr b="0" lang="en-US" sz="1200" strike="noStrike" u="none">
                <a:solidFill>
                  <a:schemeClr val="dk1"/>
                </a:solidFill>
                <a:effectLst/>
                <a:uFillTx/>
                <a:latin typeface="Comic Sans MS Regular"/>
                <a:ea typeface="+mn-ea"/>
              </a:rPr>
              <a:t>of Data</a:t>
            </a:r>
            <a:endParaRPr b="0" lang="en-GB" sz="1200" strike="noStrike" u="none">
              <a:solidFill>
                <a:srgbClr val="000000"/>
              </a:solidFill>
              <a:effectLst/>
              <a:uFillTx/>
              <a:latin typeface="Times New Roman"/>
            </a:endParaRPr>
          </a:p>
        </p:txBody>
      </p:sp>
      <p:sp>
        <p:nvSpPr>
          <p:cNvPr id="207" name="PlaceHolder 4"/>
          <p:cNvSpPr>
            <a:spLocks noGrp="1"/>
          </p:cNvSpPr>
          <p:nvPr>
            <p:ph type="sldNum" idx="6"/>
          </p:nvPr>
        </p:nvSpPr>
        <p:spPr>
          <a:xfrm>
            <a:off x="6334920" y="8839080"/>
            <a:ext cx="248040" cy="184320"/>
          </a:xfrm>
          <a:prstGeom prst="rect">
            <a:avLst/>
          </a:prstGeom>
          <a:noFill/>
          <a:ln w="0">
            <a:noFill/>
          </a:ln>
        </p:spPr>
        <p:txBody>
          <a:bodyPr lIns="0" rIns="0" tIns="0" bIns="0" anchor="b">
            <a:noAutofit/>
          </a:bodyPr>
          <a:lstStyle>
            <a:lvl1pPr indent="0" algn="r" defTabSz="1097280">
              <a:lnSpc>
                <a:spcPct val="100000"/>
              </a:lnSpc>
              <a:buNone/>
              <a:defRPr b="0" lang="en-US" sz="1200" strike="noStrike" u="none">
                <a:solidFill>
                  <a:schemeClr val="dk1"/>
                </a:solidFill>
                <a:effectLst/>
                <a:uFillTx/>
                <a:latin typeface="Comic Sans MS Regular"/>
                <a:ea typeface="+mn-ea"/>
              </a:defRPr>
            </a:lvl1pPr>
          </a:lstStyle>
          <a:p>
            <a:pPr indent="0" algn="r" defTabSz="1097280">
              <a:lnSpc>
                <a:spcPct val="100000"/>
              </a:lnSpc>
              <a:buNone/>
            </a:pPr>
            <a:fld id="{F11A5A2C-7672-4895-9274-7FC07D53C59A}" type="slidenum">
              <a:rPr b="0" lang="en-US" sz="1200" strike="noStrike" u="none">
                <a:solidFill>
                  <a:schemeClr val="dk1"/>
                </a:solidFill>
                <a:effectLst/>
                <a:uFillTx/>
                <a:latin typeface="Comic Sans MS Regular"/>
                <a:ea typeface="+mn-ea"/>
              </a:rPr>
              <a:t>&lt;number&gt;</a:t>
            </a:fld>
            <a:endParaRPr b="0" lang="en-GB" sz="1200" strike="noStrike" u="none">
              <a:solidFill>
                <a:srgbClr val="000000"/>
              </a:solidFill>
              <a:effectLst/>
              <a:uFillTx/>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PlaceHolder 1"/>
          <p:cNvSpPr>
            <a:spLocks noGrp="1"/>
          </p:cNvSpPr>
          <p:nvPr>
            <p:ph type="sldImg"/>
          </p:nvPr>
        </p:nvSpPr>
        <p:spPr>
          <a:xfrm>
            <a:off x="685800" y="692280"/>
            <a:ext cx="5486040" cy="3085920"/>
          </a:xfrm>
          <a:prstGeom prst="rect">
            <a:avLst/>
          </a:prstGeom>
          <a:ln w="0">
            <a:noFill/>
          </a:ln>
        </p:spPr>
      </p:sp>
      <p:sp>
        <p:nvSpPr>
          <p:cNvPr id="273" name="PlaceHolder 2"/>
          <p:cNvSpPr>
            <a:spLocks noGrp="1"/>
          </p:cNvSpPr>
          <p:nvPr>
            <p:ph type="body"/>
          </p:nvPr>
        </p:nvSpPr>
        <p:spPr>
          <a:xfrm>
            <a:off x="685800" y="4037760"/>
            <a:ext cx="5486040" cy="44290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All this is behind a firewall that doesn't have updates. Even after all the years of known attacks, updates don't come out. Why? There's no money in the vendors for it, and people buy for bandwidth and features, not security.</a:t>
            </a:r>
            <a:endParaRPr b="0" lang="en-GB" sz="2000" strike="noStrike" u="none">
              <a:solidFill>
                <a:srgbClr val="000000"/>
              </a:solidFill>
              <a:effectLst/>
              <a:uFillTx/>
              <a:latin typeface="Arial"/>
            </a:endParaRPr>
          </a:p>
          <a:p>
            <a:pPr indent="0">
              <a:lnSpc>
                <a:spcPct val="100000"/>
              </a:lnSpc>
              <a:buNone/>
              <a:tabLst>
                <a:tab algn="l" pos="0"/>
              </a:tabLst>
            </a:pPr>
            <a:endParaRPr b="0" lang="en-GB"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I tried to switch to DD-WRT for this, but had mixed success; PPPoE daemons wouldn't start, and without that, while I could bring up the router, I couldn't get on the internet. I was also intimidated by how complex the DD-WRT options are: I'd have to do lot of portscanning to convince myself it was good. Even so, it appeals to me: VPN options without doing things with a Pi; log generation that I could feed to a TSDB, control</a:t>
            </a:r>
            <a:endParaRPr b="0" lang="en-GB" sz="2000" strike="noStrike" u="none">
              <a:solidFill>
                <a:srgbClr val="000000"/>
              </a:solidFill>
              <a:effectLst/>
              <a:uFillTx/>
              <a:latin typeface="Arial"/>
            </a:endParaRPr>
          </a:p>
        </p:txBody>
      </p:sp>
      <p:sp>
        <p:nvSpPr>
          <p:cNvPr id="274" name="PlaceHolder 3"/>
          <p:cNvSpPr>
            <a:spLocks noGrp="1"/>
          </p:cNvSpPr>
          <p:nvPr>
            <p:ph type="ftr" idx="39"/>
          </p:nvPr>
        </p:nvSpPr>
        <p:spPr>
          <a:xfrm>
            <a:off x="240480" y="8839080"/>
            <a:ext cx="3059640" cy="184320"/>
          </a:xfrm>
          <a:prstGeom prst="rect">
            <a:avLst/>
          </a:prstGeom>
          <a:noFill/>
          <a:ln w="0">
            <a:noFill/>
          </a:ln>
        </p:spPr>
        <p:txBody>
          <a:bodyPr lIns="0" rIns="0" tIns="0" bIns="0" anchor="b">
            <a:noAutofit/>
          </a:bodyPr>
          <a:lstStyle>
            <a:lvl1pPr indent="0" defTabSz="1097280">
              <a:lnSpc>
                <a:spcPct val="100000"/>
              </a:lnSpc>
              <a:buNone/>
              <a:defRPr b="0" lang="en-US" sz="1200" strike="noStrike" u="none">
                <a:solidFill>
                  <a:schemeClr val="dk1"/>
                </a:solidFill>
                <a:effectLst/>
                <a:uFillTx/>
                <a:latin typeface="Comic Sans MS Regular"/>
                <a:ea typeface="+mn-ea"/>
              </a:defRPr>
            </a:lvl1pPr>
          </a:lstStyle>
          <a:p>
            <a:pPr indent="0" defTabSz="1097280">
              <a:lnSpc>
                <a:spcPct val="100000"/>
              </a:lnSpc>
              <a:buNone/>
            </a:pPr>
            <a:r>
              <a:rPr b="0" lang="en-US" sz="1200" strike="noStrike" u="none">
                <a:solidFill>
                  <a:schemeClr val="dk1"/>
                </a:solidFill>
                <a:effectLst/>
                <a:uFillTx/>
                <a:latin typeface="Comic Sans MS Regular"/>
                <a:ea typeface="+mn-ea"/>
              </a:rPr>
              <a:t>Hortonworks: Powering the Future of Data</a:t>
            </a:r>
            <a:endParaRPr b="0" lang="en-GB" sz="1200" strike="noStrike" u="none">
              <a:solidFill>
                <a:srgbClr val="000000"/>
              </a:solidFill>
              <a:effectLst/>
              <a:uFillTx/>
              <a:latin typeface="Times New Roman"/>
            </a:endParaRPr>
          </a:p>
        </p:txBody>
      </p:sp>
      <p:sp>
        <p:nvSpPr>
          <p:cNvPr id="275" name="PlaceHolder 4"/>
          <p:cNvSpPr>
            <a:spLocks noGrp="1"/>
          </p:cNvSpPr>
          <p:nvPr>
            <p:ph type="sldNum" idx="40"/>
          </p:nvPr>
        </p:nvSpPr>
        <p:spPr>
          <a:xfrm>
            <a:off x="6334920" y="8839080"/>
            <a:ext cx="248040" cy="184320"/>
          </a:xfrm>
          <a:prstGeom prst="rect">
            <a:avLst/>
          </a:prstGeom>
          <a:noFill/>
          <a:ln w="0">
            <a:noFill/>
          </a:ln>
        </p:spPr>
        <p:txBody>
          <a:bodyPr lIns="0" rIns="0" tIns="0" bIns="0" anchor="b">
            <a:noAutofit/>
          </a:bodyPr>
          <a:lstStyle>
            <a:lvl1pPr indent="0" algn="r" defTabSz="1097280">
              <a:lnSpc>
                <a:spcPct val="100000"/>
              </a:lnSpc>
              <a:buNone/>
              <a:defRPr b="0" lang="en-US" sz="1200" strike="noStrike" u="none">
                <a:solidFill>
                  <a:schemeClr val="dk1"/>
                </a:solidFill>
                <a:effectLst/>
                <a:uFillTx/>
                <a:latin typeface="Comic Sans MS Regular"/>
                <a:ea typeface="+mn-ea"/>
              </a:defRPr>
            </a:lvl1pPr>
          </a:lstStyle>
          <a:p>
            <a:pPr indent="0" algn="r" defTabSz="1097280">
              <a:lnSpc>
                <a:spcPct val="100000"/>
              </a:lnSpc>
              <a:buNone/>
            </a:pPr>
            <a:fld id="{4999977D-3BCC-4512-9189-811D988EAB91}" type="slidenum">
              <a:rPr b="0" lang="en-US" sz="1200" strike="noStrike" u="none">
                <a:solidFill>
                  <a:schemeClr val="dk1"/>
                </a:solidFill>
                <a:effectLst/>
                <a:uFillTx/>
                <a:latin typeface="Comic Sans MS Regular"/>
                <a:ea typeface="+mn-ea"/>
              </a:rPr>
              <a:t>&lt;number&gt;</a:t>
            </a:fld>
            <a:endParaRPr b="0" lang="en-GB" sz="1200" strike="noStrike" u="none">
              <a:solidFill>
                <a:srgbClr val="000000"/>
              </a:solidFill>
              <a:effectLst/>
              <a:uFillTx/>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PlaceHolder 1"/>
          <p:cNvSpPr>
            <a:spLocks noGrp="1"/>
          </p:cNvSpPr>
          <p:nvPr>
            <p:ph type="sldImg"/>
          </p:nvPr>
        </p:nvSpPr>
        <p:spPr>
          <a:xfrm>
            <a:off x="685800" y="692280"/>
            <a:ext cx="5486040" cy="3085920"/>
          </a:xfrm>
          <a:prstGeom prst="rect">
            <a:avLst/>
          </a:prstGeom>
          <a:ln w="0">
            <a:noFill/>
          </a:ln>
        </p:spPr>
      </p:sp>
      <p:sp>
        <p:nvSpPr>
          <p:cNvPr id="277" name="PlaceHolder 2"/>
          <p:cNvSpPr>
            <a:spLocks noGrp="1"/>
          </p:cNvSpPr>
          <p:nvPr>
            <p:ph type="body"/>
          </p:nvPr>
        </p:nvSpPr>
        <p:spPr>
          <a:xfrm>
            <a:off x="685800" y="4037760"/>
            <a:ext cx="5486040" cy="44290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I should add at this point that I work from home on Hadoop, Spark and related things.</a:t>
            </a:r>
            <a:endParaRPr b="0" lang="en-GB" sz="2000" strike="noStrike" u="none">
              <a:solidFill>
                <a:srgbClr val="000000"/>
              </a:solidFill>
              <a:effectLst/>
              <a:uFillTx/>
              <a:latin typeface="Arial"/>
            </a:endParaRPr>
          </a:p>
        </p:txBody>
      </p:sp>
      <p:sp>
        <p:nvSpPr>
          <p:cNvPr id="278" name="PlaceHolder 3"/>
          <p:cNvSpPr>
            <a:spLocks noGrp="1"/>
          </p:cNvSpPr>
          <p:nvPr>
            <p:ph type="ftr" idx="41"/>
          </p:nvPr>
        </p:nvSpPr>
        <p:spPr>
          <a:xfrm>
            <a:off x="240480" y="8839080"/>
            <a:ext cx="3059640" cy="184320"/>
          </a:xfrm>
          <a:prstGeom prst="rect">
            <a:avLst/>
          </a:prstGeom>
          <a:noFill/>
          <a:ln w="0">
            <a:noFill/>
          </a:ln>
        </p:spPr>
        <p:txBody>
          <a:bodyPr lIns="0" rIns="0" tIns="0" bIns="0" anchor="b">
            <a:noAutofit/>
          </a:bodyPr>
          <a:lstStyle>
            <a:lvl1pPr indent="0" defTabSz="1097280">
              <a:lnSpc>
                <a:spcPct val="100000"/>
              </a:lnSpc>
              <a:buNone/>
              <a:defRPr b="0" lang="en-US" sz="1200" strike="noStrike" u="none">
                <a:solidFill>
                  <a:schemeClr val="dk1"/>
                </a:solidFill>
                <a:effectLst/>
                <a:uFillTx/>
                <a:latin typeface="Comic Sans MS Regular"/>
                <a:ea typeface="+mn-ea"/>
              </a:defRPr>
            </a:lvl1pPr>
          </a:lstStyle>
          <a:p>
            <a:pPr indent="0" defTabSz="1097280">
              <a:lnSpc>
                <a:spcPct val="100000"/>
              </a:lnSpc>
              <a:buNone/>
            </a:pPr>
            <a:r>
              <a:rPr b="0" lang="en-US" sz="1200" strike="noStrike" u="none">
                <a:solidFill>
                  <a:schemeClr val="dk1"/>
                </a:solidFill>
                <a:effectLst/>
                <a:uFillTx/>
                <a:latin typeface="Comic Sans MS Regular"/>
                <a:ea typeface="+mn-ea"/>
              </a:rPr>
              <a:t>Hortonworks: Powering the Future of Data</a:t>
            </a:r>
            <a:endParaRPr b="0" lang="en-GB" sz="1200" strike="noStrike" u="none">
              <a:solidFill>
                <a:srgbClr val="000000"/>
              </a:solidFill>
              <a:effectLst/>
              <a:uFillTx/>
              <a:latin typeface="Times New Roman"/>
            </a:endParaRPr>
          </a:p>
        </p:txBody>
      </p:sp>
      <p:sp>
        <p:nvSpPr>
          <p:cNvPr id="279" name="PlaceHolder 4"/>
          <p:cNvSpPr>
            <a:spLocks noGrp="1"/>
          </p:cNvSpPr>
          <p:nvPr>
            <p:ph type="sldNum" idx="42"/>
          </p:nvPr>
        </p:nvSpPr>
        <p:spPr>
          <a:xfrm>
            <a:off x="6334920" y="8839080"/>
            <a:ext cx="248040" cy="184320"/>
          </a:xfrm>
          <a:prstGeom prst="rect">
            <a:avLst/>
          </a:prstGeom>
          <a:noFill/>
          <a:ln w="0">
            <a:noFill/>
          </a:ln>
        </p:spPr>
        <p:txBody>
          <a:bodyPr lIns="0" rIns="0" tIns="0" bIns="0" anchor="b">
            <a:noAutofit/>
          </a:bodyPr>
          <a:lstStyle>
            <a:lvl1pPr indent="0" algn="r" defTabSz="1097280">
              <a:lnSpc>
                <a:spcPct val="100000"/>
              </a:lnSpc>
              <a:buNone/>
              <a:defRPr b="0" lang="en-US" sz="1200" strike="noStrike" u="none">
                <a:solidFill>
                  <a:schemeClr val="dk1"/>
                </a:solidFill>
                <a:effectLst/>
                <a:uFillTx/>
                <a:latin typeface="Comic Sans MS Regular"/>
                <a:ea typeface="+mn-ea"/>
              </a:defRPr>
            </a:lvl1pPr>
          </a:lstStyle>
          <a:p>
            <a:pPr indent="0" algn="r" defTabSz="1097280">
              <a:lnSpc>
                <a:spcPct val="100000"/>
              </a:lnSpc>
              <a:buNone/>
            </a:pPr>
            <a:fld id="{F5FCA9FC-6157-4D96-A5CD-F69676D213B1}" type="slidenum">
              <a:rPr b="0" lang="en-US" sz="1200" strike="noStrike" u="none">
                <a:solidFill>
                  <a:schemeClr val="dk1"/>
                </a:solidFill>
                <a:effectLst/>
                <a:uFillTx/>
                <a:latin typeface="Comic Sans MS Regular"/>
                <a:ea typeface="+mn-ea"/>
              </a:rPr>
              <a:t>&lt;number&gt;</a:t>
            </a:fld>
            <a:endParaRPr b="0" lang="en-GB" sz="1200" strike="noStrike" u="none">
              <a:solidFill>
                <a:srgbClr val="000000"/>
              </a:solidFill>
              <a:effectLst/>
              <a:uFillTx/>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PlaceHolder 1"/>
          <p:cNvSpPr>
            <a:spLocks noGrp="1"/>
          </p:cNvSpPr>
          <p:nvPr>
            <p:ph type="sldImg"/>
          </p:nvPr>
        </p:nvSpPr>
        <p:spPr>
          <a:xfrm>
            <a:off x="685800" y="692280"/>
            <a:ext cx="5486040" cy="3085920"/>
          </a:xfrm>
          <a:prstGeom prst="rect">
            <a:avLst/>
          </a:prstGeom>
          <a:ln w="0">
            <a:noFill/>
          </a:ln>
        </p:spPr>
      </p:sp>
      <p:sp>
        <p:nvSpPr>
          <p:cNvPr id="281" name="PlaceHolder 2"/>
          <p:cNvSpPr>
            <a:spLocks noGrp="1"/>
          </p:cNvSpPr>
          <p:nvPr>
            <p:ph type="body"/>
          </p:nvPr>
        </p:nvSpPr>
        <p:spPr>
          <a:xfrm>
            <a:off x="685800" y="4037760"/>
            <a:ext cx="5486040" cy="44290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This is what I have in the house then. A collection of things of various known and unknown vulnerabilities. What to do?</a:t>
            </a:r>
            <a:endParaRPr b="0" lang="en-GB" sz="2000" strike="noStrike" u="none">
              <a:solidFill>
                <a:srgbClr val="000000"/>
              </a:solidFill>
              <a:effectLst/>
              <a:uFillTx/>
              <a:latin typeface="Arial"/>
            </a:endParaRPr>
          </a:p>
        </p:txBody>
      </p:sp>
      <p:sp>
        <p:nvSpPr>
          <p:cNvPr id="282" name="PlaceHolder 3"/>
          <p:cNvSpPr>
            <a:spLocks noGrp="1"/>
          </p:cNvSpPr>
          <p:nvPr>
            <p:ph type="ftr" idx="43"/>
          </p:nvPr>
        </p:nvSpPr>
        <p:spPr>
          <a:xfrm>
            <a:off x="240480" y="8839080"/>
            <a:ext cx="3059640" cy="184320"/>
          </a:xfrm>
          <a:prstGeom prst="rect">
            <a:avLst/>
          </a:prstGeom>
          <a:noFill/>
          <a:ln w="0">
            <a:noFill/>
          </a:ln>
        </p:spPr>
        <p:txBody>
          <a:bodyPr lIns="0" rIns="0" tIns="0" bIns="0" anchor="b">
            <a:noAutofit/>
          </a:bodyPr>
          <a:lstStyle>
            <a:lvl1pPr indent="0" defTabSz="1097280">
              <a:lnSpc>
                <a:spcPct val="100000"/>
              </a:lnSpc>
              <a:buNone/>
              <a:defRPr b="0" lang="en-US" sz="1200" strike="noStrike" u="none">
                <a:solidFill>
                  <a:schemeClr val="dk1"/>
                </a:solidFill>
                <a:effectLst/>
                <a:uFillTx/>
                <a:latin typeface="Comic Sans MS Regular"/>
                <a:ea typeface="+mn-ea"/>
              </a:defRPr>
            </a:lvl1pPr>
          </a:lstStyle>
          <a:p>
            <a:pPr indent="0" defTabSz="1097280">
              <a:lnSpc>
                <a:spcPct val="100000"/>
              </a:lnSpc>
              <a:buNone/>
            </a:pPr>
            <a:r>
              <a:rPr b="0" lang="en-US" sz="1200" strike="noStrike" u="none">
                <a:solidFill>
                  <a:schemeClr val="dk1"/>
                </a:solidFill>
                <a:effectLst/>
                <a:uFillTx/>
                <a:latin typeface="Comic Sans MS Regular"/>
                <a:ea typeface="+mn-ea"/>
              </a:rPr>
              <a:t>Hortonworks: Powering the Future of Data</a:t>
            </a:r>
            <a:endParaRPr b="0" lang="en-GB" sz="1200" strike="noStrike" u="none">
              <a:solidFill>
                <a:srgbClr val="000000"/>
              </a:solidFill>
              <a:effectLst/>
              <a:uFillTx/>
              <a:latin typeface="Times New Roman"/>
            </a:endParaRPr>
          </a:p>
        </p:txBody>
      </p:sp>
      <p:sp>
        <p:nvSpPr>
          <p:cNvPr id="283" name="PlaceHolder 4"/>
          <p:cNvSpPr>
            <a:spLocks noGrp="1"/>
          </p:cNvSpPr>
          <p:nvPr>
            <p:ph type="sldNum" idx="44"/>
          </p:nvPr>
        </p:nvSpPr>
        <p:spPr>
          <a:xfrm>
            <a:off x="6334920" y="8839080"/>
            <a:ext cx="248040" cy="184320"/>
          </a:xfrm>
          <a:prstGeom prst="rect">
            <a:avLst/>
          </a:prstGeom>
          <a:noFill/>
          <a:ln w="0">
            <a:noFill/>
          </a:ln>
        </p:spPr>
        <p:txBody>
          <a:bodyPr lIns="0" rIns="0" tIns="0" bIns="0" anchor="b">
            <a:noAutofit/>
          </a:bodyPr>
          <a:lstStyle>
            <a:lvl1pPr indent="0" algn="r" defTabSz="1097280">
              <a:lnSpc>
                <a:spcPct val="100000"/>
              </a:lnSpc>
              <a:buNone/>
              <a:defRPr b="0" lang="en-US" sz="1200" strike="noStrike" u="none">
                <a:solidFill>
                  <a:schemeClr val="dk1"/>
                </a:solidFill>
                <a:effectLst/>
                <a:uFillTx/>
                <a:latin typeface="Comic Sans MS Regular"/>
                <a:ea typeface="+mn-ea"/>
              </a:defRPr>
            </a:lvl1pPr>
          </a:lstStyle>
          <a:p>
            <a:pPr indent="0" algn="r" defTabSz="1097280">
              <a:lnSpc>
                <a:spcPct val="100000"/>
              </a:lnSpc>
              <a:buNone/>
            </a:pPr>
            <a:fld id="{EC021132-18A7-487E-B287-B37C948F261F}" type="slidenum">
              <a:rPr b="0" lang="en-US" sz="1200" strike="noStrike" u="none">
                <a:solidFill>
                  <a:schemeClr val="dk1"/>
                </a:solidFill>
                <a:effectLst/>
                <a:uFillTx/>
                <a:latin typeface="Comic Sans MS Regular"/>
                <a:ea typeface="+mn-ea"/>
              </a:rPr>
              <a:t>&lt;number&gt;</a:t>
            </a:fld>
            <a:endParaRPr b="0" lang="en-GB" sz="1200" strike="noStrike" u="none">
              <a:solidFill>
                <a:srgbClr val="000000"/>
              </a:solidFill>
              <a:effectLst/>
              <a:uFillTx/>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PlaceHolder 1"/>
          <p:cNvSpPr>
            <a:spLocks noGrp="1"/>
          </p:cNvSpPr>
          <p:nvPr>
            <p:ph type="sldImg"/>
          </p:nvPr>
        </p:nvSpPr>
        <p:spPr>
          <a:xfrm>
            <a:off x="685800" y="692280"/>
            <a:ext cx="5486040" cy="3085920"/>
          </a:xfrm>
          <a:prstGeom prst="rect">
            <a:avLst/>
          </a:prstGeom>
          <a:ln w="0">
            <a:noFill/>
          </a:ln>
        </p:spPr>
      </p:sp>
      <p:sp>
        <p:nvSpPr>
          <p:cNvPr id="285" name="PlaceHolder 2"/>
          <p:cNvSpPr>
            <a:spLocks noGrp="1"/>
          </p:cNvSpPr>
          <p:nvPr>
            <p:ph type="body"/>
          </p:nvPr>
        </p:nvSpPr>
        <p:spPr>
          <a:xfrm>
            <a:off x="685800" y="4037760"/>
            <a:ext cx="5486040" cy="44290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This is what I've done, be interested to see how it works out. </a:t>
            </a:r>
            <a:endParaRPr b="0" lang="en-GB" sz="2000" strike="noStrike" u="none">
              <a:solidFill>
                <a:srgbClr val="000000"/>
              </a:solidFill>
              <a:effectLst/>
              <a:uFillTx/>
              <a:latin typeface="Arial"/>
            </a:endParaRPr>
          </a:p>
          <a:p>
            <a:pPr marL="343080" indent="-343080">
              <a:lnSpc>
                <a:spcPct val="100000"/>
              </a:lnSpc>
              <a:buClr>
                <a:srgbClr val="000000"/>
              </a:buClr>
              <a:buFont typeface="+mj-lt"/>
              <a:buAutoNum type="arabicPeriod"/>
              <a:tabLst>
                <a:tab algn="l" pos="0"/>
              </a:tabLst>
            </a:pPr>
            <a:r>
              <a:rPr b="0" lang="en-US" sz="2000" strike="noStrike" u="none">
                <a:solidFill>
                  <a:srgbClr val="000000"/>
                </a:solidFill>
                <a:effectLst/>
                <a:uFillTx/>
                <a:latin typeface="Arial"/>
              </a:rPr>
              <a:t>I've partitioned net into "where I work", "critical infrastructure", and a zone of less trust</a:t>
            </a:r>
            <a:endParaRPr b="0" lang="en-GB" sz="2000" strike="noStrike" u="none">
              <a:solidFill>
                <a:srgbClr val="000000"/>
              </a:solidFill>
              <a:effectLst/>
              <a:uFillTx/>
              <a:latin typeface="Arial"/>
            </a:endParaRPr>
          </a:p>
          <a:p>
            <a:pPr marL="343080" indent="-343080">
              <a:lnSpc>
                <a:spcPct val="100000"/>
              </a:lnSpc>
              <a:buClr>
                <a:srgbClr val="000000"/>
              </a:buClr>
              <a:buFont typeface="+mj-lt"/>
              <a:buAutoNum type="arabicPeriod"/>
              <a:tabLst>
                <a:tab algn="l" pos="0"/>
              </a:tabLst>
            </a:pPr>
            <a:r>
              <a:rPr b="0" lang="en-US" sz="2000" strike="noStrike" u="none">
                <a:solidFill>
                  <a:srgbClr val="000000"/>
                </a:solidFill>
                <a:effectLst/>
                <a:uFillTx/>
                <a:latin typeface="Arial"/>
              </a:rPr>
              <a:t>I gave up on DD-WRT+my existing hub as the internet firewall. I've pulled that up between critical and a new DMZ</a:t>
            </a:r>
            <a:endParaRPr b="0" lang="en-GB" sz="2000" strike="noStrike" u="none">
              <a:solidFill>
                <a:srgbClr val="000000"/>
              </a:solidFill>
              <a:effectLst/>
              <a:uFillTx/>
              <a:latin typeface="Arial"/>
            </a:endParaRPr>
          </a:p>
          <a:p>
            <a:pPr marL="343080" indent="-343080">
              <a:lnSpc>
                <a:spcPct val="100000"/>
              </a:lnSpc>
              <a:buClr>
                <a:srgbClr val="000000"/>
              </a:buClr>
              <a:buFont typeface="+mj-lt"/>
              <a:buAutoNum type="arabicPeriod"/>
              <a:tabLst>
                <a:tab algn="l" pos="0"/>
              </a:tabLst>
            </a:pPr>
            <a:r>
              <a:rPr b="0" lang="en-US" sz="2000" strike="noStrike" u="none">
                <a:solidFill>
                  <a:srgbClr val="000000"/>
                </a:solidFill>
                <a:effectLst/>
                <a:uFillTx/>
                <a:latin typeface="Arial"/>
              </a:rPr>
              <a:t>That's hooked up to a new netgear FW I bought. That's still running the retail firmware; I'm bringing myself up to play with trying to get DD-WRT up on it. </a:t>
            </a:r>
            <a:endParaRPr b="0" lang="en-GB" sz="2000" strike="noStrike" u="none">
              <a:solidFill>
                <a:srgbClr val="000000"/>
              </a:solidFill>
              <a:effectLst/>
              <a:uFillTx/>
              <a:latin typeface="Arial"/>
            </a:endParaRPr>
          </a:p>
          <a:p>
            <a:pPr marL="343080" indent="-343080">
              <a:lnSpc>
                <a:spcPct val="100000"/>
              </a:lnSpc>
              <a:buClr>
                <a:srgbClr val="000000"/>
              </a:buClr>
              <a:buFont typeface="+mj-lt"/>
              <a:buAutoNum type="arabicPeriod"/>
              <a:tabLst>
                <a:tab algn="l" pos="0"/>
              </a:tabLst>
            </a:pPr>
            <a:r>
              <a:rPr b="0" lang="en-US" sz="2000" strike="noStrike" u="none">
                <a:solidFill>
                  <a:srgbClr val="000000"/>
                </a:solidFill>
                <a:effectLst/>
                <a:uFillTx/>
                <a:latin typeface="Arial"/>
              </a:rPr>
              <a:t>The DMZ has all the consumer stuff, a laptop running a DLNA server and bittorrent, the latter so that I can stop my son trying to browse to sites he shouldn't and so that I can impose a hint of ethics there "it must have been on terrestial TV or we could get it on netflix if I VPNed somewhere"</a:t>
            </a:r>
            <a:endParaRPr b="0" lang="en-GB" sz="2000" strike="noStrike" u="none">
              <a:solidFill>
                <a:srgbClr val="000000"/>
              </a:solidFill>
              <a:effectLst/>
              <a:uFillTx/>
              <a:latin typeface="Arial"/>
            </a:endParaRPr>
          </a:p>
          <a:p>
            <a:pPr marL="343080" indent="-343080">
              <a:lnSpc>
                <a:spcPct val="100000"/>
              </a:lnSpc>
              <a:buClr>
                <a:srgbClr val="000000"/>
              </a:buClr>
              <a:buFont typeface="+mj-lt"/>
              <a:buAutoNum type="arabicPeriod"/>
              <a:tabLst>
                <a:tab algn="l" pos="0"/>
              </a:tabLst>
            </a:pPr>
            <a:r>
              <a:rPr b="0" lang="en-US" sz="2000" strike="noStrike" u="none">
                <a:solidFill>
                  <a:srgbClr val="000000"/>
                </a:solidFill>
                <a:effectLst/>
                <a:uFillTx/>
                <a:latin typeface="Arial"/>
              </a:rPr>
              <a:t>The critical infra has access to the DMZ.</a:t>
            </a:r>
            <a:endParaRPr b="0" lang="en-GB" sz="2000" strike="noStrike" u="none">
              <a:solidFill>
                <a:srgbClr val="000000"/>
              </a:solidFill>
              <a:effectLst/>
              <a:uFillTx/>
              <a:latin typeface="Arial"/>
            </a:endParaRPr>
          </a:p>
          <a:p>
            <a:pPr marL="343080" indent="-343080">
              <a:lnSpc>
                <a:spcPct val="100000"/>
              </a:lnSpc>
              <a:buClr>
                <a:srgbClr val="000000"/>
              </a:buClr>
              <a:buFont typeface="+mj-lt"/>
              <a:buAutoNum type="arabicPeriod"/>
              <a:tabLst>
                <a:tab algn="l" pos="0"/>
              </a:tabLst>
            </a:pPr>
            <a:r>
              <a:rPr b="0" lang="en-US" sz="2000" strike="noStrike" u="none">
                <a:solidFill>
                  <a:srgbClr val="000000"/>
                </a:solidFill>
                <a:effectLst/>
                <a:uFillTx/>
                <a:latin typeface="Arial"/>
              </a:rPr>
              <a:t>Issues: where to put a home imac? Or my wife's laptop? What about my own tablet and phone (table -&gt; DMZ; phone -&gt; Critical)</a:t>
            </a:r>
            <a:endParaRPr b="0" lang="en-GB" sz="2000" strike="noStrike" u="none">
              <a:solidFill>
                <a:srgbClr val="000000"/>
              </a:solidFill>
              <a:effectLst/>
              <a:uFillTx/>
              <a:latin typeface="Arial"/>
            </a:endParaRPr>
          </a:p>
          <a:p>
            <a:pPr indent="0">
              <a:lnSpc>
                <a:spcPct val="100000"/>
              </a:lnSpc>
              <a:buNone/>
              <a:tabLst>
                <a:tab algn="l" pos="0"/>
              </a:tabLst>
            </a:pPr>
            <a:endParaRPr b="0" lang="en-GB" sz="2000" strike="noStrike" u="none">
              <a:solidFill>
                <a:srgbClr val="000000"/>
              </a:solidFill>
              <a:effectLst/>
              <a:uFillTx/>
              <a:latin typeface="Arial"/>
            </a:endParaRPr>
          </a:p>
        </p:txBody>
      </p:sp>
      <p:sp>
        <p:nvSpPr>
          <p:cNvPr id="286" name="PlaceHolder 3"/>
          <p:cNvSpPr>
            <a:spLocks noGrp="1"/>
          </p:cNvSpPr>
          <p:nvPr>
            <p:ph type="ftr" idx="45"/>
          </p:nvPr>
        </p:nvSpPr>
        <p:spPr>
          <a:xfrm>
            <a:off x="240480" y="8839080"/>
            <a:ext cx="3059640" cy="184320"/>
          </a:xfrm>
          <a:prstGeom prst="rect">
            <a:avLst/>
          </a:prstGeom>
          <a:noFill/>
          <a:ln w="0">
            <a:noFill/>
          </a:ln>
        </p:spPr>
        <p:txBody>
          <a:bodyPr lIns="0" rIns="0" tIns="0" bIns="0" anchor="b">
            <a:noAutofit/>
          </a:bodyPr>
          <a:lstStyle>
            <a:lvl1pPr indent="0" defTabSz="1097280">
              <a:lnSpc>
                <a:spcPct val="100000"/>
              </a:lnSpc>
              <a:buNone/>
              <a:defRPr b="0" lang="en-US" sz="1200" strike="noStrike" u="none">
                <a:solidFill>
                  <a:schemeClr val="dk1"/>
                </a:solidFill>
                <a:effectLst/>
                <a:uFillTx/>
                <a:latin typeface="Comic Sans MS Regular"/>
                <a:ea typeface="+mn-ea"/>
              </a:defRPr>
            </a:lvl1pPr>
          </a:lstStyle>
          <a:p>
            <a:pPr indent="0" defTabSz="1097280">
              <a:lnSpc>
                <a:spcPct val="100000"/>
              </a:lnSpc>
              <a:buNone/>
            </a:pPr>
            <a:r>
              <a:rPr b="0" lang="en-US" sz="1200" strike="noStrike" u="none">
                <a:solidFill>
                  <a:schemeClr val="dk1"/>
                </a:solidFill>
                <a:effectLst/>
                <a:uFillTx/>
                <a:latin typeface="Comic Sans MS Regular"/>
                <a:ea typeface="+mn-ea"/>
              </a:rPr>
              <a:t>Hortonworks: Powering the Future of Data</a:t>
            </a:r>
            <a:endParaRPr b="0" lang="en-GB" sz="1200" strike="noStrike" u="none">
              <a:solidFill>
                <a:srgbClr val="000000"/>
              </a:solidFill>
              <a:effectLst/>
              <a:uFillTx/>
              <a:latin typeface="Times New Roman"/>
            </a:endParaRPr>
          </a:p>
        </p:txBody>
      </p:sp>
      <p:sp>
        <p:nvSpPr>
          <p:cNvPr id="287" name="PlaceHolder 4"/>
          <p:cNvSpPr>
            <a:spLocks noGrp="1"/>
          </p:cNvSpPr>
          <p:nvPr>
            <p:ph type="sldNum" idx="46"/>
          </p:nvPr>
        </p:nvSpPr>
        <p:spPr>
          <a:xfrm>
            <a:off x="6334920" y="8839080"/>
            <a:ext cx="248040" cy="184320"/>
          </a:xfrm>
          <a:prstGeom prst="rect">
            <a:avLst/>
          </a:prstGeom>
          <a:noFill/>
          <a:ln w="0">
            <a:noFill/>
          </a:ln>
        </p:spPr>
        <p:txBody>
          <a:bodyPr lIns="0" rIns="0" tIns="0" bIns="0" anchor="b">
            <a:noAutofit/>
          </a:bodyPr>
          <a:lstStyle>
            <a:lvl1pPr indent="0" algn="r" defTabSz="1097280">
              <a:lnSpc>
                <a:spcPct val="100000"/>
              </a:lnSpc>
              <a:buNone/>
              <a:defRPr b="0" lang="en-US" sz="1200" strike="noStrike" u="none">
                <a:solidFill>
                  <a:schemeClr val="dk1"/>
                </a:solidFill>
                <a:effectLst/>
                <a:uFillTx/>
                <a:latin typeface="Comic Sans MS Regular"/>
                <a:ea typeface="+mn-ea"/>
              </a:defRPr>
            </a:lvl1pPr>
          </a:lstStyle>
          <a:p>
            <a:pPr indent="0" algn="r" defTabSz="1097280">
              <a:lnSpc>
                <a:spcPct val="100000"/>
              </a:lnSpc>
              <a:buNone/>
            </a:pPr>
            <a:fld id="{365C847D-D855-44C4-AA99-2BF9F7A595EE}" type="slidenum">
              <a:rPr b="0" lang="en-US" sz="1200" strike="noStrike" u="none">
                <a:solidFill>
                  <a:schemeClr val="dk1"/>
                </a:solidFill>
                <a:effectLst/>
                <a:uFillTx/>
                <a:latin typeface="Comic Sans MS Regular"/>
                <a:ea typeface="+mn-ea"/>
              </a:rPr>
              <a:t>&lt;number&gt;</a:t>
            </a:fld>
            <a:endParaRPr b="0" lang="en-GB" sz="1200" strike="noStrike" u="none">
              <a:solidFill>
                <a:srgbClr val="000000"/>
              </a:solidFill>
              <a:effectLst/>
              <a:uFillTx/>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PlaceHolder 1"/>
          <p:cNvSpPr>
            <a:spLocks noGrp="1"/>
          </p:cNvSpPr>
          <p:nvPr>
            <p:ph type="sldImg"/>
          </p:nvPr>
        </p:nvSpPr>
        <p:spPr>
          <a:xfrm>
            <a:off x="685800" y="692280"/>
            <a:ext cx="5486040" cy="3085920"/>
          </a:xfrm>
          <a:prstGeom prst="rect">
            <a:avLst/>
          </a:prstGeom>
          <a:ln w="0">
            <a:noFill/>
          </a:ln>
        </p:spPr>
      </p:sp>
      <p:sp>
        <p:nvSpPr>
          <p:cNvPr id="289" name="PlaceHolder 2"/>
          <p:cNvSpPr>
            <a:spLocks noGrp="1"/>
          </p:cNvSpPr>
          <p:nvPr>
            <p:ph type="body"/>
          </p:nvPr>
        </p:nvSpPr>
        <p:spPr>
          <a:xfrm>
            <a:off x="685800" y="4037760"/>
            <a:ext cx="5486040" cy="44290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But is it enough? Not now we all have a smart phone in the house. Because even to do something as fundamental as "get a boarding pass", I need to install android apps which explicitly demand access to things my calendar and call info: deeply private.</a:t>
            </a:r>
            <a:endParaRPr b="0" lang="en-GB"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And even if you trust these people to not abuse the data, you can't rely on them to be infallible code wise. Here we have the BA App saying we're arriving at "terminal null, Nairobi". That says to me: weak validation of SQL responses from the server. Which says to me: hello, SQL injection.</a:t>
            </a:r>
            <a:endParaRPr b="0" lang="en-GB" sz="2000" strike="noStrike" u="none">
              <a:solidFill>
                <a:srgbClr val="000000"/>
              </a:solidFill>
              <a:effectLst/>
              <a:uFillTx/>
              <a:latin typeface="Arial"/>
            </a:endParaRPr>
          </a:p>
          <a:p>
            <a:pPr indent="0">
              <a:lnSpc>
                <a:spcPct val="100000"/>
              </a:lnSpc>
              <a:buNone/>
              <a:tabLst>
                <a:tab algn="l" pos="0"/>
              </a:tabLst>
            </a:pPr>
            <a:endParaRPr b="0" lang="en-GB"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As for easyjet, that's an NPE there.</a:t>
            </a:r>
            <a:endParaRPr b="0" lang="en-GB" sz="2000" strike="noStrike" u="none">
              <a:solidFill>
                <a:srgbClr val="000000"/>
              </a:solidFill>
              <a:effectLst/>
              <a:uFillTx/>
              <a:latin typeface="Arial"/>
            </a:endParaRPr>
          </a:p>
          <a:p>
            <a:pPr indent="0">
              <a:lnSpc>
                <a:spcPct val="100000"/>
              </a:lnSpc>
              <a:buNone/>
              <a:tabLst>
                <a:tab algn="l" pos="0"/>
              </a:tabLst>
            </a:pPr>
            <a:endParaRPr b="0" lang="en-GB"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And these devices are non the net, potentially with open sockets. That's public 3G/4G net, not even my home-firewall-protected DMZ</a:t>
            </a:r>
            <a:endParaRPr b="0" lang="en-GB" sz="2000" strike="noStrike" u="none">
              <a:solidFill>
                <a:srgbClr val="000000"/>
              </a:solidFill>
              <a:effectLst/>
              <a:uFillTx/>
              <a:latin typeface="Arial"/>
            </a:endParaRPr>
          </a:p>
          <a:p>
            <a:pPr indent="0">
              <a:lnSpc>
                <a:spcPct val="100000"/>
              </a:lnSpc>
              <a:buNone/>
              <a:tabLst>
                <a:tab algn="l" pos="0"/>
              </a:tabLst>
            </a:pPr>
            <a:endParaRPr b="0" lang="en-GB" sz="2000" strike="noStrike" u="none">
              <a:solidFill>
                <a:srgbClr val="000000"/>
              </a:solidFill>
              <a:effectLst/>
              <a:uFillTx/>
              <a:latin typeface="Arial"/>
            </a:endParaRPr>
          </a:p>
        </p:txBody>
      </p:sp>
      <p:sp>
        <p:nvSpPr>
          <p:cNvPr id="290" name="PlaceHolder 3"/>
          <p:cNvSpPr>
            <a:spLocks noGrp="1"/>
          </p:cNvSpPr>
          <p:nvPr>
            <p:ph type="ftr" idx="47"/>
          </p:nvPr>
        </p:nvSpPr>
        <p:spPr>
          <a:xfrm>
            <a:off x="240480" y="8839080"/>
            <a:ext cx="3059640" cy="184320"/>
          </a:xfrm>
          <a:prstGeom prst="rect">
            <a:avLst/>
          </a:prstGeom>
          <a:noFill/>
          <a:ln w="0">
            <a:noFill/>
          </a:ln>
        </p:spPr>
        <p:txBody>
          <a:bodyPr lIns="0" rIns="0" tIns="0" bIns="0" anchor="b">
            <a:noAutofit/>
          </a:bodyPr>
          <a:lstStyle>
            <a:lvl1pPr indent="0" defTabSz="1097280">
              <a:lnSpc>
                <a:spcPct val="100000"/>
              </a:lnSpc>
              <a:buNone/>
              <a:defRPr b="0" lang="en-US" sz="1200" strike="noStrike" u="none">
                <a:solidFill>
                  <a:schemeClr val="dk1"/>
                </a:solidFill>
                <a:effectLst/>
                <a:uFillTx/>
                <a:latin typeface="Comic Sans MS Regular"/>
                <a:ea typeface="+mn-ea"/>
              </a:defRPr>
            </a:lvl1pPr>
          </a:lstStyle>
          <a:p>
            <a:pPr indent="0" defTabSz="1097280">
              <a:lnSpc>
                <a:spcPct val="100000"/>
              </a:lnSpc>
              <a:buNone/>
            </a:pPr>
            <a:r>
              <a:rPr b="0" lang="en-US" sz="1200" strike="noStrike" u="none">
                <a:solidFill>
                  <a:schemeClr val="dk1"/>
                </a:solidFill>
                <a:effectLst/>
                <a:uFillTx/>
                <a:latin typeface="Comic Sans MS Regular"/>
                <a:ea typeface="+mn-ea"/>
              </a:rPr>
              <a:t>Hortonworks: Powering the Future of Data</a:t>
            </a:r>
            <a:endParaRPr b="0" lang="en-GB" sz="1200" strike="noStrike" u="none">
              <a:solidFill>
                <a:srgbClr val="000000"/>
              </a:solidFill>
              <a:effectLst/>
              <a:uFillTx/>
              <a:latin typeface="Times New Roman"/>
            </a:endParaRPr>
          </a:p>
        </p:txBody>
      </p:sp>
      <p:sp>
        <p:nvSpPr>
          <p:cNvPr id="291" name="PlaceHolder 4"/>
          <p:cNvSpPr>
            <a:spLocks noGrp="1"/>
          </p:cNvSpPr>
          <p:nvPr>
            <p:ph type="sldNum" idx="48"/>
          </p:nvPr>
        </p:nvSpPr>
        <p:spPr>
          <a:xfrm>
            <a:off x="6334920" y="8839080"/>
            <a:ext cx="248040" cy="184320"/>
          </a:xfrm>
          <a:prstGeom prst="rect">
            <a:avLst/>
          </a:prstGeom>
          <a:noFill/>
          <a:ln w="0">
            <a:noFill/>
          </a:ln>
        </p:spPr>
        <p:txBody>
          <a:bodyPr lIns="0" rIns="0" tIns="0" bIns="0" anchor="b">
            <a:noAutofit/>
          </a:bodyPr>
          <a:lstStyle>
            <a:lvl1pPr indent="0" algn="r" defTabSz="1097280">
              <a:lnSpc>
                <a:spcPct val="100000"/>
              </a:lnSpc>
              <a:buNone/>
              <a:defRPr b="0" lang="en-US" sz="1200" strike="noStrike" u="none">
                <a:solidFill>
                  <a:schemeClr val="dk1"/>
                </a:solidFill>
                <a:effectLst/>
                <a:uFillTx/>
                <a:latin typeface="Comic Sans MS Regular"/>
                <a:ea typeface="+mn-ea"/>
              </a:defRPr>
            </a:lvl1pPr>
          </a:lstStyle>
          <a:p>
            <a:pPr indent="0" algn="r" defTabSz="1097280">
              <a:lnSpc>
                <a:spcPct val="100000"/>
              </a:lnSpc>
              <a:buNone/>
            </a:pPr>
            <a:fld id="{66B1A664-B376-4405-B8B4-30E4B6B49CF7}" type="slidenum">
              <a:rPr b="0" lang="en-US" sz="1200" strike="noStrike" u="none">
                <a:solidFill>
                  <a:schemeClr val="dk1"/>
                </a:solidFill>
                <a:effectLst/>
                <a:uFillTx/>
                <a:latin typeface="Comic Sans MS Regular"/>
                <a:ea typeface="+mn-ea"/>
              </a:rPr>
              <a:t>&lt;number&gt;</a:t>
            </a:fld>
            <a:endParaRPr b="0" lang="en-GB" sz="1200" strike="noStrike" u="none">
              <a:solidFill>
                <a:srgbClr val="000000"/>
              </a:solidFill>
              <a:effectLst/>
              <a:uFillTx/>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PlaceHolder 1"/>
          <p:cNvSpPr>
            <a:spLocks noGrp="1"/>
          </p:cNvSpPr>
          <p:nvPr>
            <p:ph type="sldImg"/>
          </p:nvPr>
        </p:nvSpPr>
        <p:spPr>
          <a:xfrm>
            <a:off x="685800" y="692280"/>
            <a:ext cx="5486040" cy="3085920"/>
          </a:xfrm>
          <a:prstGeom prst="rect">
            <a:avLst/>
          </a:prstGeom>
          <a:ln w="0">
            <a:noFill/>
          </a:ln>
        </p:spPr>
      </p:sp>
      <p:sp>
        <p:nvSpPr>
          <p:cNvPr id="293" name="PlaceHolder 2"/>
          <p:cNvSpPr>
            <a:spLocks noGrp="1"/>
          </p:cNvSpPr>
          <p:nvPr>
            <p:ph type="body"/>
          </p:nvPr>
        </p:nvSpPr>
        <p:spPr>
          <a:xfrm>
            <a:off x="685800" y="4037760"/>
            <a:ext cx="5486040" cy="4429080"/>
          </a:xfrm>
          <a:prstGeom prst="rect">
            <a:avLst/>
          </a:prstGeom>
          <a:noFill/>
          <a:ln w="0">
            <a:noFill/>
          </a:ln>
        </p:spPr>
        <p:txBody>
          <a:bodyPr lIns="91440" rIns="91440" tIns="45720" bIns="45720" anchor="t">
            <a:noAutofit/>
          </a:bodyPr>
          <a:p>
            <a:pPr indent="0" defTabSz="1097280">
              <a:lnSpc>
                <a:spcPct val="100000"/>
              </a:lnSpc>
              <a:buNone/>
              <a:tabLst>
                <a:tab algn="l" pos="0"/>
              </a:tabLst>
            </a:pPr>
            <a:r>
              <a:rPr b="0" lang="en-US" sz="2000" strike="noStrike" u="none">
                <a:solidFill>
                  <a:srgbClr val="000000"/>
                </a:solidFill>
                <a:effectLst/>
                <a:uFillTx/>
                <a:latin typeface="Arial"/>
              </a:rPr>
              <a:t>One action I did here was go from android to iphone; whereas android forces you to accept an app author's demands if you want to do something as simple as online checkin, at least iphone lets you turn it off for apps.</a:t>
            </a:r>
            <a:endParaRPr b="0" lang="en-GB" sz="2000" strike="noStrike" u="none">
              <a:solidFill>
                <a:srgbClr val="000000"/>
              </a:solidFill>
              <a:effectLst/>
              <a:uFillTx/>
              <a:latin typeface="Arial"/>
            </a:endParaRPr>
          </a:p>
          <a:p>
            <a:pPr indent="0" defTabSz="1097280">
              <a:lnSpc>
                <a:spcPct val="100000"/>
              </a:lnSpc>
              <a:buNone/>
              <a:tabLst>
                <a:tab algn="l" pos="0"/>
              </a:tabLst>
            </a:pPr>
            <a:endParaRPr b="0" lang="en-GB" sz="2000" strike="noStrike" u="none">
              <a:solidFill>
                <a:srgbClr val="000000"/>
              </a:solidFill>
              <a:effectLst/>
              <a:uFillTx/>
              <a:latin typeface="Arial"/>
            </a:endParaRPr>
          </a:p>
          <a:p>
            <a:pPr indent="0" defTabSz="1097280">
              <a:lnSpc>
                <a:spcPct val="100000"/>
              </a:lnSpc>
              <a:buNone/>
              <a:tabLst>
                <a:tab algn="l" pos="0"/>
              </a:tabLst>
            </a:pPr>
            <a:r>
              <a:rPr b="0" lang="en-US" sz="2000" strike="noStrike" u="none">
                <a:solidFill>
                  <a:srgbClr val="000000"/>
                </a:solidFill>
                <a:effectLst/>
                <a:uFillTx/>
                <a:latin typeface="Arial"/>
              </a:rPr>
              <a:t>But you had better do it. While researching this talk, I wanted to show how the google/location history used to track my movements, but since I went to iphone it had stopped. Only then did I discover I was still being tracked. I was actually worried that they were working out from the IPAddress of gmail mail polls over SMTP, but eventually tracked it down to google photos. In order to "improve your photo experience", it tracks you, and that tracking goes into the general "Google tracks you" event soup.</a:t>
            </a:r>
            <a:endParaRPr b="0" lang="en-GB" sz="2000" strike="noStrike" u="none">
              <a:solidFill>
                <a:srgbClr val="000000"/>
              </a:solidFill>
              <a:effectLst/>
              <a:uFillTx/>
              <a:latin typeface="Arial"/>
            </a:endParaRPr>
          </a:p>
          <a:p>
            <a:pPr indent="0" defTabSz="1097280">
              <a:lnSpc>
                <a:spcPct val="100000"/>
              </a:lnSpc>
              <a:buNone/>
              <a:tabLst>
                <a:tab algn="l" pos="0"/>
              </a:tabLst>
            </a:pPr>
            <a:endParaRPr b="0" lang="en-GB" sz="2000" strike="noStrike" u="none">
              <a:solidFill>
                <a:srgbClr val="000000"/>
              </a:solidFill>
              <a:effectLst/>
              <a:uFillTx/>
              <a:latin typeface="Arial"/>
            </a:endParaRPr>
          </a:p>
          <a:p>
            <a:pPr indent="0" defTabSz="1097280">
              <a:lnSpc>
                <a:spcPct val="100000"/>
              </a:lnSpc>
              <a:buNone/>
              <a:tabLst>
                <a:tab algn="l" pos="0"/>
              </a:tabLst>
            </a:pPr>
            <a:r>
              <a:rPr b="0" lang="en-US" sz="2000" strike="noStrike" u="none">
                <a:solidFill>
                  <a:srgbClr val="000000"/>
                </a:solidFill>
                <a:effectLst/>
                <a:uFillTx/>
                <a:latin typeface="Arial"/>
              </a:rPr>
              <a:t>Fix: disable.</a:t>
            </a:r>
            <a:endParaRPr b="0" lang="en-GB" sz="2000" strike="noStrike" u="none">
              <a:solidFill>
                <a:srgbClr val="000000"/>
              </a:solidFill>
              <a:effectLst/>
              <a:uFillTx/>
              <a:latin typeface="Arial"/>
            </a:endParaRPr>
          </a:p>
          <a:p>
            <a:pPr indent="0" defTabSz="1097280">
              <a:lnSpc>
                <a:spcPct val="100000"/>
              </a:lnSpc>
              <a:buNone/>
              <a:tabLst>
                <a:tab algn="l" pos="0"/>
              </a:tabLst>
            </a:pPr>
            <a:endParaRPr b="0" lang="en-GB" sz="2000" strike="noStrike" u="none">
              <a:solidFill>
                <a:srgbClr val="000000"/>
              </a:solidFill>
              <a:effectLst/>
              <a:uFillTx/>
              <a:latin typeface="Arial"/>
            </a:endParaRPr>
          </a:p>
        </p:txBody>
      </p:sp>
      <p:sp>
        <p:nvSpPr>
          <p:cNvPr id="294" name="PlaceHolder 3"/>
          <p:cNvSpPr>
            <a:spLocks noGrp="1"/>
          </p:cNvSpPr>
          <p:nvPr>
            <p:ph type="ftr" idx="49"/>
          </p:nvPr>
        </p:nvSpPr>
        <p:spPr>
          <a:xfrm>
            <a:off x="240480" y="8839080"/>
            <a:ext cx="3059640" cy="184320"/>
          </a:xfrm>
          <a:prstGeom prst="rect">
            <a:avLst/>
          </a:prstGeom>
          <a:noFill/>
          <a:ln w="0">
            <a:noFill/>
          </a:ln>
        </p:spPr>
        <p:txBody>
          <a:bodyPr lIns="0" rIns="0" tIns="0" bIns="0" anchor="b">
            <a:noAutofit/>
          </a:bodyPr>
          <a:lstStyle>
            <a:lvl1pPr indent="0" defTabSz="1097280">
              <a:lnSpc>
                <a:spcPct val="100000"/>
              </a:lnSpc>
              <a:buNone/>
              <a:defRPr b="0" lang="en-US" sz="1200" strike="noStrike" u="none">
                <a:solidFill>
                  <a:schemeClr val="dk1"/>
                </a:solidFill>
                <a:effectLst/>
                <a:uFillTx/>
                <a:latin typeface="Comic Sans MS Regular"/>
                <a:ea typeface="+mn-ea"/>
              </a:defRPr>
            </a:lvl1pPr>
          </a:lstStyle>
          <a:p>
            <a:pPr indent="0" defTabSz="1097280">
              <a:lnSpc>
                <a:spcPct val="100000"/>
              </a:lnSpc>
              <a:buNone/>
            </a:pPr>
            <a:r>
              <a:rPr b="0" lang="en-US" sz="1200" strike="noStrike" u="none">
                <a:solidFill>
                  <a:schemeClr val="dk1"/>
                </a:solidFill>
                <a:effectLst/>
                <a:uFillTx/>
                <a:latin typeface="Comic Sans MS Regular"/>
                <a:ea typeface="+mn-ea"/>
              </a:rPr>
              <a:t>Hortonworks: Powering the Future of Data</a:t>
            </a:r>
            <a:endParaRPr b="0" lang="en-GB" sz="1200" strike="noStrike" u="none">
              <a:solidFill>
                <a:srgbClr val="000000"/>
              </a:solidFill>
              <a:effectLst/>
              <a:uFillTx/>
              <a:latin typeface="Times New Roman"/>
            </a:endParaRPr>
          </a:p>
        </p:txBody>
      </p:sp>
      <p:sp>
        <p:nvSpPr>
          <p:cNvPr id="295" name="PlaceHolder 4"/>
          <p:cNvSpPr>
            <a:spLocks noGrp="1"/>
          </p:cNvSpPr>
          <p:nvPr>
            <p:ph type="sldNum" idx="50"/>
          </p:nvPr>
        </p:nvSpPr>
        <p:spPr>
          <a:xfrm>
            <a:off x="6334920" y="8839080"/>
            <a:ext cx="248040" cy="184320"/>
          </a:xfrm>
          <a:prstGeom prst="rect">
            <a:avLst/>
          </a:prstGeom>
          <a:noFill/>
          <a:ln w="0">
            <a:noFill/>
          </a:ln>
        </p:spPr>
        <p:txBody>
          <a:bodyPr lIns="0" rIns="0" tIns="0" bIns="0" anchor="b">
            <a:noAutofit/>
          </a:bodyPr>
          <a:lstStyle>
            <a:lvl1pPr indent="0" algn="r" defTabSz="1097280">
              <a:lnSpc>
                <a:spcPct val="100000"/>
              </a:lnSpc>
              <a:buNone/>
              <a:defRPr b="0" lang="en-US" sz="1200" strike="noStrike" u="none">
                <a:solidFill>
                  <a:schemeClr val="dk1"/>
                </a:solidFill>
                <a:effectLst/>
                <a:uFillTx/>
                <a:latin typeface="Comic Sans MS Regular"/>
                <a:ea typeface="+mn-ea"/>
              </a:defRPr>
            </a:lvl1pPr>
          </a:lstStyle>
          <a:p>
            <a:pPr indent="0" algn="r" defTabSz="1097280">
              <a:lnSpc>
                <a:spcPct val="100000"/>
              </a:lnSpc>
              <a:buNone/>
            </a:pPr>
            <a:fld id="{8DC4C943-EA05-4DCE-8470-85D1BB941618}" type="slidenum">
              <a:rPr b="0" lang="en-US" sz="1200" strike="noStrike" u="none">
                <a:solidFill>
                  <a:schemeClr val="dk1"/>
                </a:solidFill>
                <a:effectLst/>
                <a:uFillTx/>
                <a:latin typeface="Comic Sans MS Regular"/>
                <a:ea typeface="+mn-ea"/>
              </a:rPr>
              <a:t>&lt;number&gt;</a:t>
            </a:fld>
            <a:endParaRPr b="0" lang="en-GB" sz="1200" strike="noStrike" u="none">
              <a:solidFill>
                <a:srgbClr val="000000"/>
              </a:solidFill>
              <a:effectLst/>
              <a:uFillTx/>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PlaceHolder 1"/>
          <p:cNvSpPr>
            <a:spLocks noGrp="1"/>
          </p:cNvSpPr>
          <p:nvPr>
            <p:ph type="sldImg"/>
          </p:nvPr>
        </p:nvSpPr>
        <p:spPr>
          <a:xfrm>
            <a:off x="685800" y="692280"/>
            <a:ext cx="5486040" cy="3085920"/>
          </a:xfrm>
          <a:prstGeom prst="rect">
            <a:avLst/>
          </a:prstGeom>
          <a:ln w="0">
            <a:noFill/>
          </a:ln>
        </p:spPr>
      </p:sp>
      <p:sp>
        <p:nvSpPr>
          <p:cNvPr id="297" name="PlaceHolder 2"/>
          <p:cNvSpPr>
            <a:spLocks noGrp="1"/>
          </p:cNvSpPr>
          <p:nvPr>
            <p:ph type="body"/>
          </p:nvPr>
        </p:nvSpPr>
        <p:spPr>
          <a:xfrm>
            <a:off x="685800" y="4037760"/>
            <a:ext cx="5486040" cy="44290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Also note that I'm wearing a MS Band fitness tracker, did a bike ride last week with a garmin bike computer, Both of these upload location data (MS, garmin), and then to strava. That's more intimate location data than google photos, and the MS Band even tracks my exercise, heartbeat, walking and sleeping history 7x24. At least here I get tangible ROI. Not only can I track my exercise on Strava, that heartbeat stuff is handy to talk to when I go to my doctor to discuss those anomalies which we Glaswegians fear. And Strava has a notion of "privacy zones", where for others your ride is kept private. </a:t>
            </a:r>
            <a:endParaRPr b="0" lang="en-GB"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In contrast, Google photos gives me automatic photo albums, and LG TV gives me nothing at all</a:t>
            </a:r>
            <a:endParaRPr b="0" lang="en-GB" sz="2000" strike="noStrike" u="none">
              <a:solidFill>
                <a:srgbClr val="000000"/>
              </a:solidFill>
              <a:effectLst/>
              <a:uFillTx/>
              <a:latin typeface="Arial"/>
            </a:endParaRPr>
          </a:p>
          <a:p>
            <a:pPr indent="0">
              <a:lnSpc>
                <a:spcPct val="100000"/>
              </a:lnSpc>
              <a:buNone/>
              <a:tabLst>
                <a:tab algn="l" pos="0"/>
              </a:tabLst>
            </a:pPr>
            <a:endParaRPr b="0" lang="en-GB"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If we users are to provide personal data to web sites, they need security we can trust, give us something in exchange, and privacy.</a:t>
            </a:r>
            <a:endParaRPr b="0" lang="en-GB" sz="2000" strike="noStrike" u="none">
              <a:solidFill>
                <a:srgbClr val="000000"/>
              </a:solidFill>
              <a:effectLst/>
              <a:uFillTx/>
              <a:latin typeface="Arial"/>
            </a:endParaRPr>
          </a:p>
        </p:txBody>
      </p:sp>
      <p:sp>
        <p:nvSpPr>
          <p:cNvPr id="298" name="PlaceHolder 3"/>
          <p:cNvSpPr>
            <a:spLocks noGrp="1"/>
          </p:cNvSpPr>
          <p:nvPr>
            <p:ph type="ftr" idx="51"/>
          </p:nvPr>
        </p:nvSpPr>
        <p:spPr>
          <a:xfrm>
            <a:off x="240480" y="8839080"/>
            <a:ext cx="3059640" cy="184320"/>
          </a:xfrm>
          <a:prstGeom prst="rect">
            <a:avLst/>
          </a:prstGeom>
          <a:noFill/>
          <a:ln w="0">
            <a:noFill/>
          </a:ln>
        </p:spPr>
        <p:txBody>
          <a:bodyPr lIns="0" rIns="0" tIns="0" bIns="0" anchor="b">
            <a:noAutofit/>
          </a:bodyPr>
          <a:lstStyle>
            <a:lvl1pPr indent="0" defTabSz="1097280">
              <a:lnSpc>
                <a:spcPct val="100000"/>
              </a:lnSpc>
              <a:buNone/>
              <a:defRPr b="0" lang="en-US" sz="1200" strike="noStrike" u="none">
                <a:solidFill>
                  <a:schemeClr val="dk1"/>
                </a:solidFill>
                <a:effectLst/>
                <a:uFillTx/>
                <a:latin typeface="Comic Sans MS Regular"/>
                <a:ea typeface="+mn-ea"/>
              </a:defRPr>
            </a:lvl1pPr>
          </a:lstStyle>
          <a:p>
            <a:pPr indent="0" defTabSz="1097280">
              <a:lnSpc>
                <a:spcPct val="100000"/>
              </a:lnSpc>
              <a:buNone/>
            </a:pPr>
            <a:r>
              <a:rPr b="0" lang="en-US" sz="1200" strike="noStrike" u="none">
                <a:solidFill>
                  <a:schemeClr val="dk1"/>
                </a:solidFill>
                <a:effectLst/>
                <a:uFillTx/>
                <a:latin typeface="Comic Sans MS Regular"/>
                <a:ea typeface="+mn-ea"/>
              </a:rPr>
              <a:t>Hortonworks: Powering the Future of Data</a:t>
            </a:r>
            <a:endParaRPr b="0" lang="en-GB" sz="1200" strike="noStrike" u="none">
              <a:solidFill>
                <a:srgbClr val="000000"/>
              </a:solidFill>
              <a:effectLst/>
              <a:uFillTx/>
              <a:latin typeface="Times New Roman"/>
            </a:endParaRPr>
          </a:p>
        </p:txBody>
      </p:sp>
      <p:sp>
        <p:nvSpPr>
          <p:cNvPr id="299" name="PlaceHolder 4"/>
          <p:cNvSpPr>
            <a:spLocks noGrp="1"/>
          </p:cNvSpPr>
          <p:nvPr>
            <p:ph type="sldNum" idx="52"/>
          </p:nvPr>
        </p:nvSpPr>
        <p:spPr>
          <a:xfrm>
            <a:off x="6334920" y="8839080"/>
            <a:ext cx="248040" cy="184320"/>
          </a:xfrm>
          <a:prstGeom prst="rect">
            <a:avLst/>
          </a:prstGeom>
          <a:noFill/>
          <a:ln w="0">
            <a:noFill/>
          </a:ln>
        </p:spPr>
        <p:txBody>
          <a:bodyPr lIns="0" rIns="0" tIns="0" bIns="0" anchor="b">
            <a:noAutofit/>
          </a:bodyPr>
          <a:lstStyle>
            <a:lvl1pPr indent="0" algn="r" defTabSz="1097280">
              <a:lnSpc>
                <a:spcPct val="100000"/>
              </a:lnSpc>
              <a:buNone/>
              <a:defRPr b="0" lang="en-US" sz="1200" strike="noStrike" u="none">
                <a:solidFill>
                  <a:schemeClr val="dk1"/>
                </a:solidFill>
                <a:effectLst/>
                <a:uFillTx/>
                <a:latin typeface="Comic Sans MS Regular"/>
                <a:ea typeface="+mn-ea"/>
              </a:defRPr>
            </a:lvl1pPr>
          </a:lstStyle>
          <a:p>
            <a:pPr indent="0" algn="r" defTabSz="1097280">
              <a:lnSpc>
                <a:spcPct val="100000"/>
              </a:lnSpc>
              <a:buNone/>
            </a:pPr>
            <a:fld id="{63863230-B942-4FD5-A516-B125E965E355}" type="slidenum">
              <a:rPr b="0" lang="en-US" sz="1200" strike="noStrike" u="none">
                <a:solidFill>
                  <a:schemeClr val="dk1"/>
                </a:solidFill>
                <a:effectLst/>
                <a:uFillTx/>
                <a:latin typeface="Comic Sans MS Regular"/>
                <a:ea typeface="+mn-ea"/>
              </a:rPr>
              <a:t>&lt;number&gt;</a:t>
            </a:fld>
            <a:endParaRPr b="0" lang="en-GB" sz="1200" strike="noStrike" u="none">
              <a:solidFill>
                <a:srgbClr val="000000"/>
              </a:solidFill>
              <a:effectLst/>
              <a:uFillTx/>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PlaceHolder 1"/>
          <p:cNvSpPr>
            <a:spLocks noGrp="1"/>
          </p:cNvSpPr>
          <p:nvPr>
            <p:ph type="sldImg"/>
          </p:nvPr>
        </p:nvSpPr>
        <p:spPr>
          <a:xfrm>
            <a:off x="685800" y="692280"/>
            <a:ext cx="5486040" cy="3085920"/>
          </a:xfrm>
          <a:prstGeom prst="rect">
            <a:avLst/>
          </a:prstGeom>
          <a:ln w="0">
            <a:noFill/>
          </a:ln>
        </p:spPr>
      </p:sp>
      <p:sp>
        <p:nvSpPr>
          <p:cNvPr id="301" name="PlaceHolder 2"/>
          <p:cNvSpPr>
            <a:spLocks noGrp="1"/>
          </p:cNvSpPr>
          <p:nvPr>
            <p:ph type="body"/>
          </p:nvPr>
        </p:nvSpPr>
        <p:spPr>
          <a:xfrm>
            <a:off x="685800" y="4037760"/>
            <a:ext cx="5486040" cy="442908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Then we bought a car, a second hand german one</a:t>
            </a:r>
            <a:endParaRPr b="0" lang="en-GB"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I wanted to do a full download of the vehicle history: see how ratio of manual:automatic use, how often the ABS or traction control went on, other cues about how it had been previously driven. Apparently all that stuff is there. I live in a hilly city: I believe that data about speed and accelerations should be enough to identify roads and where I live. Do you want to share that data? And if you buy a car, given how informative it is: would you trust a vehicle whose previous owner had erased that history?</a:t>
            </a:r>
            <a:endParaRPr b="0" lang="en-GB"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Anyway, we were very happy, and one day I sat down to read through the entire manual on the navigation/infotainment system. Where I came across instructions about how to disable flash. That's flash as in "emergency patch every 2 weeks flash", now shipping embedded in cars that get served once a year.</a:t>
            </a:r>
            <a:endParaRPr b="0" lang="en-GB"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Fortunately, a panic check of our car settings menus showed that we didn't have flash, the previous owner hadn't paid for the premium "web" edition. But WTF? </a:t>
            </a:r>
            <a:endParaRPr b="0" lang="en-GB"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After a large crash we had to replace the car. This time I made sure it didn't come with flash.</a:t>
            </a:r>
            <a:endParaRPr b="0" lang="en-GB" sz="2000" strike="noStrike" u="none">
              <a:solidFill>
                <a:srgbClr val="000000"/>
              </a:solidFill>
              <a:effectLst/>
              <a:uFillTx/>
              <a:latin typeface="Arial"/>
            </a:endParaRPr>
          </a:p>
        </p:txBody>
      </p:sp>
      <p:sp>
        <p:nvSpPr>
          <p:cNvPr id="302" name="PlaceHolder 3"/>
          <p:cNvSpPr>
            <a:spLocks noGrp="1"/>
          </p:cNvSpPr>
          <p:nvPr>
            <p:ph type="ftr" idx="53"/>
          </p:nvPr>
        </p:nvSpPr>
        <p:spPr>
          <a:xfrm>
            <a:off x="240480" y="8839080"/>
            <a:ext cx="3059640" cy="184320"/>
          </a:xfrm>
          <a:prstGeom prst="rect">
            <a:avLst/>
          </a:prstGeom>
          <a:noFill/>
          <a:ln w="0">
            <a:noFill/>
          </a:ln>
        </p:spPr>
        <p:txBody>
          <a:bodyPr lIns="0" rIns="0" tIns="0" bIns="0" anchor="b">
            <a:noAutofit/>
          </a:bodyPr>
          <a:lstStyle>
            <a:lvl1pPr indent="0" defTabSz="1097280">
              <a:lnSpc>
                <a:spcPct val="100000"/>
              </a:lnSpc>
              <a:buNone/>
              <a:defRPr b="0" lang="en-US" sz="1200" strike="noStrike" u="none">
                <a:solidFill>
                  <a:schemeClr val="dk1"/>
                </a:solidFill>
                <a:effectLst/>
                <a:uFillTx/>
                <a:latin typeface="Comic Sans MS Regular"/>
                <a:ea typeface="+mn-ea"/>
              </a:defRPr>
            </a:lvl1pPr>
          </a:lstStyle>
          <a:p>
            <a:pPr indent="0" defTabSz="1097280">
              <a:lnSpc>
                <a:spcPct val="100000"/>
              </a:lnSpc>
              <a:buNone/>
            </a:pPr>
            <a:r>
              <a:rPr b="0" lang="en-US" sz="1200" strike="noStrike" u="none">
                <a:solidFill>
                  <a:schemeClr val="dk1"/>
                </a:solidFill>
                <a:effectLst/>
                <a:uFillTx/>
                <a:latin typeface="Comic Sans MS Regular"/>
                <a:ea typeface="+mn-ea"/>
              </a:rPr>
              <a:t>Hortonworks: Powering the Future of Data</a:t>
            </a:r>
            <a:endParaRPr b="0" lang="en-GB" sz="1200" strike="noStrike" u="none">
              <a:solidFill>
                <a:srgbClr val="000000"/>
              </a:solidFill>
              <a:effectLst/>
              <a:uFillTx/>
              <a:latin typeface="Times New Roman"/>
            </a:endParaRPr>
          </a:p>
        </p:txBody>
      </p:sp>
      <p:sp>
        <p:nvSpPr>
          <p:cNvPr id="303" name="PlaceHolder 4"/>
          <p:cNvSpPr>
            <a:spLocks noGrp="1"/>
          </p:cNvSpPr>
          <p:nvPr>
            <p:ph type="sldNum" idx="54"/>
          </p:nvPr>
        </p:nvSpPr>
        <p:spPr>
          <a:xfrm>
            <a:off x="6334920" y="8839080"/>
            <a:ext cx="248040" cy="184320"/>
          </a:xfrm>
          <a:prstGeom prst="rect">
            <a:avLst/>
          </a:prstGeom>
          <a:noFill/>
          <a:ln w="0">
            <a:noFill/>
          </a:ln>
        </p:spPr>
        <p:txBody>
          <a:bodyPr lIns="0" rIns="0" tIns="0" bIns="0" anchor="b">
            <a:noAutofit/>
          </a:bodyPr>
          <a:lstStyle>
            <a:lvl1pPr indent="0" algn="r" defTabSz="1097280">
              <a:lnSpc>
                <a:spcPct val="100000"/>
              </a:lnSpc>
              <a:buNone/>
              <a:defRPr b="0" lang="en-US" sz="1200" strike="noStrike" u="none">
                <a:solidFill>
                  <a:schemeClr val="dk1"/>
                </a:solidFill>
                <a:effectLst/>
                <a:uFillTx/>
                <a:latin typeface="Comic Sans MS Regular"/>
                <a:ea typeface="+mn-ea"/>
              </a:defRPr>
            </a:lvl1pPr>
          </a:lstStyle>
          <a:p>
            <a:pPr indent="0" algn="r" defTabSz="1097280">
              <a:lnSpc>
                <a:spcPct val="100000"/>
              </a:lnSpc>
              <a:buNone/>
            </a:pPr>
            <a:fld id="{3224D849-FFE5-43B3-82DF-9A4ACC272CC3}" type="slidenum">
              <a:rPr b="0" lang="en-US" sz="1200" strike="noStrike" u="none">
                <a:solidFill>
                  <a:schemeClr val="dk1"/>
                </a:solidFill>
                <a:effectLst/>
                <a:uFillTx/>
                <a:latin typeface="Comic Sans MS Regular"/>
                <a:ea typeface="+mn-ea"/>
              </a:rPr>
              <a:t>&lt;number&gt;</a:t>
            </a:fld>
            <a:endParaRPr b="0" lang="en-GB" sz="1200" strike="noStrike" u="none">
              <a:solidFill>
                <a:srgbClr val="000000"/>
              </a:solidFill>
              <a:effectLst/>
              <a:uFillTx/>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PlaceHolder 1"/>
          <p:cNvSpPr>
            <a:spLocks noGrp="1"/>
          </p:cNvSpPr>
          <p:nvPr>
            <p:ph type="sldImg"/>
          </p:nvPr>
        </p:nvSpPr>
        <p:spPr>
          <a:xfrm>
            <a:off x="685800" y="692280"/>
            <a:ext cx="5486040" cy="3085920"/>
          </a:xfrm>
          <a:prstGeom prst="rect">
            <a:avLst/>
          </a:prstGeom>
          <a:ln w="0">
            <a:noFill/>
          </a:ln>
        </p:spPr>
      </p:sp>
      <p:sp>
        <p:nvSpPr>
          <p:cNvPr id="305" name="PlaceHolder 2"/>
          <p:cNvSpPr>
            <a:spLocks noGrp="1"/>
          </p:cNvSpPr>
          <p:nvPr>
            <p:ph type="body"/>
          </p:nvPr>
        </p:nvSpPr>
        <p:spPr>
          <a:xfrm>
            <a:off x="685800" y="4037760"/>
            <a:ext cx="5486040" cy="442908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The car will be the new battleground for Infosec, the Jeep fiasco in the US showed that not only can infotainment consoles be owned remotely, the transmission doesn't have an iptables equivalent, rejecting gear change instructions from the hifi. These people utterly out of their depth.</a:t>
            </a:r>
            <a:endParaRPr b="0" lang="en-GB" sz="2000" strike="noStrike" u="none">
              <a:solidFill>
                <a:srgbClr val="000000"/>
              </a:solidFill>
              <a:effectLst/>
              <a:uFillTx/>
              <a:latin typeface="Arial"/>
            </a:endParaRPr>
          </a:p>
          <a:p>
            <a:pPr marL="176040" indent="-176040" defTabSz="1097280">
              <a:lnSpc>
                <a:spcPct val="100000"/>
              </a:lnSpc>
              <a:buClr>
                <a:srgbClr val="000000"/>
              </a:buClr>
              <a:buFont typeface="Arial"/>
              <a:buChar char="•"/>
            </a:pPr>
            <a:r>
              <a:rPr b="0" lang="en-US" sz="2000" strike="noStrike" u="none">
                <a:solidFill>
                  <a:srgbClr val="000000"/>
                </a:solidFill>
                <a:effectLst/>
                <a:uFillTx/>
                <a:latin typeface="Arial"/>
              </a:rPr>
              <a:t>We've lost. There is nothing I can do about locking down my house when cars are shipping with flash, my phone connects with the car, it also talks to my laptop, runs checkin apps that don</a:t>
            </a:r>
            <a:r>
              <a:rPr b="0" lang="uk-UA" sz="2000" strike="noStrike" u="none">
                <a:solidFill>
                  <a:srgbClr val="000000"/>
                </a:solidFill>
                <a:effectLst/>
                <a:uFillTx/>
                <a:latin typeface="Arial"/>
              </a:rPr>
              <a:t>’</a:t>
            </a:r>
            <a:r>
              <a:rPr b="0" lang="en-US" sz="2000" strike="noStrike" u="none">
                <a:solidFill>
                  <a:srgbClr val="000000"/>
                </a:solidFill>
                <a:effectLst/>
                <a:uFillTx/>
                <a:latin typeface="Arial"/>
              </a:rPr>
              <a:t>t validate SQL responses, while connected to web sites that don't even salt their password hashes.</a:t>
            </a:r>
            <a:endParaRPr b="0" lang="en-GB" sz="2000" strike="noStrike" u="none">
              <a:solidFill>
                <a:srgbClr val="000000"/>
              </a:solidFill>
              <a:effectLst/>
              <a:uFillTx/>
              <a:latin typeface="Arial"/>
            </a:endParaRPr>
          </a:p>
        </p:txBody>
      </p:sp>
      <p:sp>
        <p:nvSpPr>
          <p:cNvPr id="306" name="PlaceHolder 3"/>
          <p:cNvSpPr>
            <a:spLocks noGrp="1"/>
          </p:cNvSpPr>
          <p:nvPr>
            <p:ph type="ftr" idx="55"/>
          </p:nvPr>
        </p:nvSpPr>
        <p:spPr>
          <a:xfrm>
            <a:off x="240480" y="8839080"/>
            <a:ext cx="3059640" cy="184320"/>
          </a:xfrm>
          <a:prstGeom prst="rect">
            <a:avLst/>
          </a:prstGeom>
          <a:noFill/>
          <a:ln w="0">
            <a:noFill/>
          </a:ln>
        </p:spPr>
        <p:txBody>
          <a:bodyPr lIns="0" rIns="0" tIns="0" bIns="0" anchor="b">
            <a:noAutofit/>
          </a:bodyPr>
          <a:lstStyle>
            <a:lvl1pPr indent="0" defTabSz="1097280">
              <a:lnSpc>
                <a:spcPct val="100000"/>
              </a:lnSpc>
              <a:buNone/>
              <a:defRPr b="0" lang="en-US" sz="1200" strike="noStrike" u="none">
                <a:solidFill>
                  <a:schemeClr val="dk1"/>
                </a:solidFill>
                <a:effectLst/>
                <a:uFillTx/>
                <a:latin typeface="Comic Sans MS Regular"/>
                <a:ea typeface="+mn-ea"/>
              </a:defRPr>
            </a:lvl1pPr>
          </a:lstStyle>
          <a:p>
            <a:pPr indent="0" defTabSz="1097280">
              <a:lnSpc>
                <a:spcPct val="100000"/>
              </a:lnSpc>
              <a:buNone/>
            </a:pPr>
            <a:r>
              <a:rPr b="0" lang="en-US" sz="1200" strike="noStrike" u="none">
                <a:solidFill>
                  <a:schemeClr val="dk1"/>
                </a:solidFill>
                <a:effectLst/>
                <a:uFillTx/>
                <a:latin typeface="Comic Sans MS Regular"/>
                <a:ea typeface="+mn-ea"/>
              </a:rPr>
              <a:t>Hortonworks: Powering the Future of Data</a:t>
            </a:r>
            <a:endParaRPr b="0" lang="en-GB" sz="1200" strike="noStrike" u="none">
              <a:solidFill>
                <a:srgbClr val="000000"/>
              </a:solidFill>
              <a:effectLst/>
              <a:uFillTx/>
              <a:latin typeface="Times New Roman"/>
            </a:endParaRPr>
          </a:p>
        </p:txBody>
      </p:sp>
      <p:sp>
        <p:nvSpPr>
          <p:cNvPr id="307" name="PlaceHolder 4"/>
          <p:cNvSpPr>
            <a:spLocks noGrp="1"/>
          </p:cNvSpPr>
          <p:nvPr>
            <p:ph type="sldNum" idx="56"/>
          </p:nvPr>
        </p:nvSpPr>
        <p:spPr>
          <a:xfrm>
            <a:off x="6334920" y="8839080"/>
            <a:ext cx="248040" cy="184320"/>
          </a:xfrm>
          <a:prstGeom prst="rect">
            <a:avLst/>
          </a:prstGeom>
          <a:noFill/>
          <a:ln w="0">
            <a:noFill/>
          </a:ln>
        </p:spPr>
        <p:txBody>
          <a:bodyPr lIns="0" rIns="0" tIns="0" bIns="0" anchor="b">
            <a:noAutofit/>
          </a:bodyPr>
          <a:lstStyle>
            <a:lvl1pPr indent="0" algn="r" defTabSz="1097280">
              <a:lnSpc>
                <a:spcPct val="100000"/>
              </a:lnSpc>
              <a:buNone/>
              <a:defRPr b="0" lang="en-US" sz="1200" strike="noStrike" u="none">
                <a:solidFill>
                  <a:schemeClr val="dk1"/>
                </a:solidFill>
                <a:effectLst/>
                <a:uFillTx/>
                <a:latin typeface="Comic Sans MS Regular"/>
                <a:ea typeface="+mn-ea"/>
              </a:defRPr>
            </a:lvl1pPr>
          </a:lstStyle>
          <a:p>
            <a:pPr indent="0" algn="r" defTabSz="1097280">
              <a:lnSpc>
                <a:spcPct val="100000"/>
              </a:lnSpc>
              <a:buNone/>
            </a:pPr>
            <a:fld id="{4DBC408F-E32F-41A4-A8B2-17E98400D134}" type="slidenum">
              <a:rPr b="0" lang="en-US" sz="1200" strike="noStrike" u="none">
                <a:solidFill>
                  <a:schemeClr val="dk1"/>
                </a:solidFill>
                <a:effectLst/>
                <a:uFillTx/>
                <a:latin typeface="Comic Sans MS Regular"/>
                <a:ea typeface="+mn-ea"/>
              </a:rPr>
              <a:t>&lt;number&gt;</a:t>
            </a:fld>
            <a:endParaRPr b="0" lang="en-GB" sz="1200" strike="noStrike" u="none">
              <a:solidFill>
                <a:srgbClr val="000000"/>
              </a:solidFill>
              <a:effectLst/>
              <a:uFillTx/>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PlaceHolder 1"/>
          <p:cNvSpPr>
            <a:spLocks noGrp="1"/>
          </p:cNvSpPr>
          <p:nvPr>
            <p:ph type="sldImg"/>
          </p:nvPr>
        </p:nvSpPr>
        <p:spPr>
          <a:xfrm>
            <a:off x="685800" y="692280"/>
            <a:ext cx="5486040" cy="3085920"/>
          </a:xfrm>
          <a:prstGeom prst="rect">
            <a:avLst/>
          </a:prstGeom>
          <a:ln w="0">
            <a:noFill/>
          </a:ln>
        </p:spPr>
      </p:sp>
      <p:sp>
        <p:nvSpPr>
          <p:cNvPr id="309" name="PlaceHolder 2"/>
          <p:cNvSpPr>
            <a:spLocks noGrp="1"/>
          </p:cNvSpPr>
          <p:nvPr>
            <p:ph type="body"/>
          </p:nvPr>
        </p:nvSpPr>
        <p:spPr>
          <a:xfrm>
            <a:off x="685800" y="4037760"/>
            <a:ext cx="5486040" cy="442908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This then is my final approximate world view. We are utterly out of our depth.</a:t>
            </a:r>
            <a:endParaRPr b="0" lang="en-GB" sz="2000" strike="noStrike" u="none">
              <a:solidFill>
                <a:srgbClr val="000000"/>
              </a:solidFill>
              <a:effectLst/>
              <a:uFillTx/>
              <a:latin typeface="Arial"/>
            </a:endParaRPr>
          </a:p>
        </p:txBody>
      </p:sp>
      <p:sp>
        <p:nvSpPr>
          <p:cNvPr id="310" name="PlaceHolder 3"/>
          <p:cNvSpPr>
            <a:spLocks noGrp="1"/>
          </p:cNvSpPr>
          <p:nvPr>
            <p:ph type="ftr" idx="57"/>
          </p:nvPr>
        </p:nvSpPr>
        <p:spPr>
          <a:xfrm>
            <a:off x="240480" y="8839080"/>
            <a:ext cx="3059640" cy="184320"/>
          </a:xfrm>
          <a:prstGeom prst="rect">
            <a:avLst/>
          </a:prstGeom>
          <a:noFill/>
          <a:ln w="0">
            <a:noFill/>
          </a:ln>
        </p:spPr>
        <p:txBody>
          <a:bodyPr lIns="0" rIns="0" tIns="0" bIns="0" anchor="b">
            <a:noAutofit/>
          </a:bodyPr>
          <a:lstStyle>
            <a:lvl1pPr indent="0" defTabSz="1097280">
              <a:lnSpc>
                <a:spcPct val="100000"/>
              </a:lnSpc>
              <a:buNone/>
              <a:defRPr b="0" lang="en-US" sz="1200" strike="noStrike" u="none">
                <a:solidFill>
                  <a:schemeClr val="dk1"/>
                </a:solidFill>
                <a:effectLst/>
                <a:uFillTx/>
                <a:latin typeface="Comic Sans MS Regular"/>
                <a:ea typeface="+mn-ea"/>
              </a:defRPr>
            </a:lvl1pPr>
          </a:lstStyle>
          <a:p>
            <a:pPr indent="0" defTabSz="1097280">
              <a:lnSpc>
                <a:spcPct val="100000"/>
              </a:lnSpc>
              <a:buNone/>
            </a:pPr>
            <a:r>
              <a:rPr b="0" lang="en-US" sz="1200" strike="noStrike" u="none">
                <a:solidFill>
                  <a:schemeClr val="dk1"/>
                </a:solidFill>
                <a:effectLst/>
                <a:uFillTx/>
                <a:latin typeface="Comic Sans MS Regular"/>
                <a:ea typeface="+mn-ea"/>
              </a:rPr>
              <a:t>Hortonworks: Powering the Future of Data</a:t>
            </a:r>
            <a:endParaRPr b="0" lang="en-GB" sz="1200" strike="noStrike" u="none">
              <a:solidFill>
                <a:srgbClr val="000000"/>
              </a:solidFill>
              <a:effectLst/>
              <a:uFillTx/>
              <a:latin typeface="Times New Roman"/>
            </a:endParaRPr>
          </a:p>
        </p:txBody>
      </p:sp>
      <p:sp>
        <p:nvSpPr>
          <p:cNvPr id="311" name="PlaceHolder 4"/>
          <p:cNvSpPr>
            <a:spLocks noGrp="1"/>
          </p:cNvSpPr>
          <p:nvPr>
            <p:ph type="sldNum" idx="58"/>
          </p:nvPr>
        </p:nvSpPr>
        <p:spPr>
          <a:xfrm>
            <a:off x="6334920" y="8839080"/>
            <a:ext cx="248040" cy="184320"/>
          </a:xfrm>
          <a:prstGeom prst="rect">
            <a:avLst/>
          </a:prstGeom>
          <a:noFill/>
          <a:ln w="0">
            <a:noFill/>
          </a:ln>
        </p:spPr>
        <p:txBody>
          <a:bodyPr lIns="0" rIns="0" tIns="0" bIns="0" anchor="b">
            <a:noAutofit/>
          </a:bodyPr>
          <a:lstStyle>
            <a:lvl1pPr indent="0" algn="r" defTabSz="1097280">
              <a:lnSpc>
                <a:spcPct val="100000"/>
              </a:lnSpc>
              <a:buNone/>
              <a:defRPr b="0" lang="en-US" sz="1200" strike="noStrike" u="none">
                <a:solidFill>
                  <a:schemeClr val="dk1"/>
                </a:solidFill>
                <a:effectLst/>
                <a:uFillTx/>
                <a:latin typeface="Comic Sans MS Regular"/>
                <a:ea typeface="+mn-ea"/>
              </a:defRPr>
            </a:lvl1pPr>
          </a:lstStyle>
          <a:p>
            <a:pPr indent="0" algn="r" defTabSz="1097280">
              <a:lnSpc>
                <a:spcPct val="100000"/>
              </a:lnSpc>
              <a:buNone/>
            </a:pPr>
            <a:fld id="{CCAA1463-B6ED-4B2E-8851-1C9624793A82}" type="slidenum">
              <a:rPr b="0" lang="en-US" sz="1200" strike="noStrike" u="none">
                <a:solidFill>
                  <a:schemeClr val="dk1"/>
                </a:solidFill>
                <a:effectLst/>
                <a:uFillTx/>
                <a:latin typeface="Comic Sans MS Regular"/>
                <a:ea typeface="+mn-ea"/>
              </a:rPr>
              <a:t>&lt;number&gt;</a:t>
            </a:fld>
            <a:endParaRPr b="0" lang="en-GB" sz="1200" strike="noStrike" u="none">
              <a:solidFill>
                <a:srgbClr val="000000"/>
              </a:solidFill>
              <a:effectLst/>
              <a:uFillTx/>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PlaceHolder 1"/>
          <p:cNvSpPr>
            <a:spLocks noGrp="1"/>
          </p:cNvSpPr>
          <p:nvPr>
            <p:ph type="sldImg"/>
          </p:nvPr>
        </p:nvSpPr>
        <p:spPr>
          <a:xfrm>
            <a:off x="685800" y="692280"/>
            <a:ext cx="5486040" cy="3085920"/>
          </a:xfrm>
          <a:prstGeom prst="rect">
            <a:avLst/>
          </a:prstGeom>
          <a:ln w="0">
            <a:noFill/>
          </a:ln>
        </p:spPr>
      </p:sp>
      <p:sp>
        <p:nvSpPr>
          <p:cNvPr id="209" name="PlaceHolder 2"/>
          <p:cNvSpPr>
            <a:spLocks noGrp="1"/>
          </p:cNvSpPr>
          <p:nvPr>
            <p:ph type="body"/>
          </p:nvPr>
        </p:nvSpPr>
        <p:spPr>
          <a:xfrm>
            <a:off x="685800" y="4037760"/>
            <a:ext cx="5486040" cy="442908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What </a:t>
            </a:r>
            <a:r>
              <a:rPr b="0" lang="en-US" sz="2000" strike="noStrike" u="none">
                <a:solidFill>
                  <a:srgbClr val="000000"/>
                </a:solidFill>
                <a:effectLst/>
                <a:uFillTx/>
                <a:latin typeface="Arial"/>
              </a:rPr>
              <a:t>do I </a:t>
            </a:r>
            <a:r>
              <a:rPr b="0" lang="en-US" sz="2000" strike="noStrike" u="none">
                <a:solidFill>
                  <a:srgbClr val="000000"/>
                </a:solidFill>
                <a:effectLst/>
                <a:uFillTx/>
                <a:latin typeface="Arial"/>
              </a:rPr>
              <a:t>actually </a:t>
            </a:r>
            <a:r>
              <a:rPr b="0" lang="en-US" sz="2000" strike="noStrike" u="none">
                <a:solidFill>
                  <a:srgbClr val="000000"/>
                </a:solidFill>
                <a:effectLst/>
                <a:uFillTx/>
                <a:latin typeface="Arial"/>
              </a:rPr>
              <a:t>want to </a:t>
            </a:r>
            <a:r>
              <a:rPr b="0" lang="en-US" sz="2000" strike="noStrike" u="none">
                <a:solidFill>
                  <a:srgbClr val="000000"/>
                </a:solidFill>
                <a:effectLst/>
                <a:uFillTx/>
                <a:latin typeface="Arial"/>
              </a:rPr>
              <a:t>do? </a:t>
            </a:r>
            <a:r>
              <a:rPr b="0" lang="en-US" sz="2000" strike="noStrike" u="none">
                <a:solidFill>
                  <a:srgbClr val="000000"/>
                </a:solidFill>
                <a:effectLst/>
                <a:uFillTx/>
                <a:latin typeface="Arial"/>
              </a:rPr>
              <a:t>General</a:t>
            </a:r>
            <a:r>
              <a:rPr b="0" lang="en-US" sz="2000" strike="noStrike" u="none">
                <a:solidFill>
                  <a:srgbClr val="000000"/>
                </a:solidFill>
                <a:effectLst/>
                <a:uFillTx/>
                <a:latin typeface="Arial"/>
              </a:rPr>
              <a:t>ly: keep </a:t>
            </a:r>
            <a:r>
              <a:rPr b="0" lang="en-US" sz="2000" strike="noStrike" u="none">
                <a:solidFill>
                  <a:srgbClr val="000000"/>
                </a:solidFill>
                <a:effectLst/>
                <a:uFillTx/>
                <a:latin typeface="Arial"/>
              </a:rPr>
              <a:t>my data </a:t>
            </a:r>
            <a:r>
              <a:rPr b="0" lang="en-US" sz="2000" strike="noStrike" u="none">
                <a:solidFill>
                  <a:srgbClr val="000000"/>
                </a:solidFill>
                <a:effectLst/>
                <a:uFillTx/>
                <a:latin typeface="Arial"/>
              </a:rPr>
              <a:t>mine, </a:t>
            </a:r>
            <a:r>
              <a:rPr b="0" lang="en-US" sz="2000" strike="noStrike" u="none">
                <a:solidFill>
                  <a:srgbClr val="000000"/>
                </a:solidFill>
                <a:effectLst/>
                <a:uFillTx/>
                <a:latin typeface="Arial"/>
              </a:rPr>
              <a:t>and </a:t>
            </a:r>
            <a:r>
              <a:rPr b="0" lang="en-US" sz="2000" strike="noStrike" u="none">
                <a:solidFill>
                  <a:srgbClr val="000000"/>
                </a:solidFill>
                <a:effectLst/>
                <a:uFillTx/>
                <a:latin typeface="Arial"/>
              </a:rPr>
              <a:t>accessi</a:t>
            </a:r>
            <a:r>
              <a:rPr b="0" lang="en-US" sz="2000" strike="noStrike" u="none">
                <a:solidFill>
                  <a:srgbClr val="000000"/>
                </a:solidFill>
                <a:effectLst/>
                <a:uFillTx/>
                <a:latin typeface="Arial"/>
              </a:rPr>
              <a:t>ble to </a:t>
            </a:r>
            <a:r>
              <a:rPr b="0" lang="en-US" sz="2000" strike="noStrike" u="none">
                <a:solidFill>
                  <a:srgbClr val="000000"/>
                </a:solidFill>
                <a:effectLst/>
                <a:uFillTx/>
                <a:latin typeface="Arial"/>
              </a:rPr>
              <a:t>me on </a:t>
            </a:r>
            <a:r>
              <a:rPr b="0" lang="en-US" sz="2000" strike="noStrike" u="none">
                <a:solidFill>
                  <a:srgbClr val="000000"/>
                </a:solidFill>
                <a:effectLst/>
                <a:uFillTx/>
                <a:latin typeface="Arial"/>
              </a:rPr>
              <a:t>demand</a:t>
            </a:r>
            <a:r>
              <a:rPr b="0" lang="en-US" sz="2000" strike="noStrike" u="none">
                <a:solidFill>
                  <a:srgbClr val="000000"/>
                </a:solidFill>
                <a:effectLst/>
                <a:uFillTx/>
                <a:latin typeface="Arial"/>
              </a:rPr>
              <a:t>.</a:t>
            </a:r>
            <a:endParaRPr b="0" lang="en-GB"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Second</a:t>
            </a:r>
            <a:r>
              <a:rPr b="0" lang="en-US" sz="2000" strike="noStrike" u="none">
                <a:solidFill>
                  <a:srgbClr val="000000"/>
                </a:solidFill>
                <a:effectLst/>
                <a:uFillTx/>
                <a:latin typeface="Arial"/>
              </a:rPr>
              <a:t>ary: </a:t>
            </a:r>
            <a:r>
              <a:rPr b="0" lang="en-US" sz="2000" strike="noStrike" u="none">
                <a:solidFill>
                  <a:srgbClr val="000000"/>
                </a:solidFill>
                <a:effectLst/>
                <a:uFillTx/>
                <a:latin typeface="Arial"/>
              </a:rPr>
              <a:t>keep </a:t>
            </a:r>
            <a:r>
              <a:rPr b="0" lang="en-US" sz="2000" strike="noStrike" u="none">
                <a:solidFill>
                  <a:srgbClr val="000000"/>
                </a:solidFill>
                <a:effectLst/>
                <a:uFillTx/>
                <a:latin typeface="Arial"/>
              </a:rPr>
              <a:t>my </a:t>
            </a:r>
            <a:r>
              <a:rPr b="0" lang="en-US" sz="2000" strike="noStrike" u="none">
                <a:solidFill>
                  <a:srgbClr val="000000"/>
                </a:solidFill>
                <a:effectLst/>
                <a:uFillTx/>
                <a:latin typeface="Arial"/>
              </a:rPr>
              <a:t>computi</a:t>
            </a:r>
            <a:r>
              <a:rPr b="0" lang="en-US" sz="2000" strike="noStrike" u="none">
                <a:solidFill>
                  <a:srgbClr val="000000"/>
                </a:solidFill>
                <a:effectLst/>
                <a:uFillTx/>
                <a:latin typeface="Arial"/>
              </a:rPr>
              <a:t>ng </a:t>
            </a:r>
            <a:r>
              <a:rPr b="0" lang="en-US" sz="2000" strike="noStrike" u="none">
                <a:solidFill>
                  <a:srgbClr val="000000"/>
                </a:solidFill>
                <a:effectLst/>
                <a:uFillTx/>
                <a:latin typeface="Arial"/>
              </a:rPr>
              <a:t>infrastru</a:t>
            </a:r>
            <a:r>
              <a:rPr b="0" lang="en-US" sz="2000" strike="noStrike" u="none">
                <a:solidFill>
                  <a:srgbClr val="000000"/>
                </a:solidFill>
                <a:effectLst/>
                <a:uFillTx/>
                <a:latin typeface="Arial"/>
              </a:rPr>
              <a:t>cture </a:t>
            </a:r>
            <a:r>
              <a:rPr b="0" lang="en-US" sz="2000" strike="noStrike" u="none">
                <a:solidFill>
                  <a:srgbClr val="000000"/>
                </a:solidFill>
                <a:effectLst/>
                <a:uFillTx/>
                <a:latin typeface="Arial"/>
              </a:rPr>
              <a:t>only </a:t>
            </a:r>
            <a:r>
              <a:rPr b="0" lang="en-US" sz="2000" strike="noStrike" u="none">
                <a:solidFill>
                  <a:srgbClr val="000000"/>
                </a:solidFill>
                <a:effectLst/>
                <a:uFillTx/>
                <a:latin typeface="Arial"/>
              </a:rPr>
              <a:t>running </a:t>
            </a:r>
            <a:r>
              <a:rPr b="0" lang="en-US" sz="2000" strike="noStrike" u="none">
                <a:solidFill>
                  <a:srgbClr val="000000"/>
                </a:solidFill>
                <a:effectLst/>
                <a:uFillTx/>
                <a:latin typeface="Arial"/>
              </a:rPr>
              <a:t>code of </a:t>
            </a:r>
            <a:r>
              <a:rPr b="0" lang="en-US" sz="2000" strike="noStrike" u="none">
                <a:solidFill>
                  <a:srgbClr val="000000"/>
                </a:solidFill>
                <a:effectLst/>
                <a:uFillTx/>
                <a:latin typeface="Arial"/>
              </a:rPr>
              <a:t>my </a:t>
            </a:r>
            <a:r>
              <a:rPr b="0" lang="en-US" sz="2000" strike="noStrike" u="none">
                <a:solidFill>
                  <a:srgbClr val="000000"/>
                </a:solidFill>
                <a:effectLst/>
                <a:uFillTx/>
                <a:latin typeface="Arial"/>
              </a:rPr>
              <a:t>choice </a:t>
            </a:r>
            <a:r>
              <a:rPr b="0" lang="en-US" sz="2000" strike="noStrike" u="none">
                <a:solidFill>
                  <a:srgbClr val="000000"/>
                </a:solidFill>
                <a:effectLst/>
                <a:uFillTx/>
                <a:latin typeface="Arial"/>
              </a:rPr>
              <a:t>(not </a:t>
            </a:r>
            <a:r>
              <a:rPr b="0" lang="en-US" sz="2000" strike="noStrike" u="none">
                <a:solidFill>
                  <a:srgbClr val="000000"/>
                </a:solidFill>
                <a:effectLst/>
                <a:uFillTx/>
                <a:latin typeface="Arial"/>
              </a:rPr>
              <a:t>bitcoing </a:t>
            </a:r>
            <a:r>
              <a:rPr b="0" lang="en-US" sz="2000" strike="noStrike" u="none">
                <a:solidFill>
                  <a:srgbClr val="000000"/>
                </a:solidFill>
                <a:effectLst/>
                <a:uFillTx/>
                <a:latin typeface="Arial"/>
              </a:rPr>
              <a:t>mining, </a:t>
            </a:r>
            <a:r>
              <a:rPr b="0" lang="en-US" sz="2000" strike="noStrike" u="none">
                <a:solidFill>
                  <a:srgbClr val="000000"/>
                </a:solidFill>
                <a:effectLst/>
                <a:uFillTx/>
                <a:latin typeface="Arial"/>
              </a:rPr>
              <a:t>a </a:t>
            </a:r>
            <a:r>
              <a:rPr b="0" lang="en-US" sz="2000" strike="noStrike" u="none">
                <a:solidFill>
                  <a:srgbClr val="000000"/>
                </a:solidFill>
                <a:effectLst/>
                <a:uFillTx/>
                <a:latin typeface="Arial"/>
              </a:rPr>
              <a:t>teenage </a:t>
            </a:r>
            <a:r>
              <a:rPr b="0" lang="en-US" sz="2000" strike="noStrike" u="none">
                <a:solidFill>
                  <a:srgbClr val="000000"/>
                </a:solidFill>
                <a:effectLst/>
                <a:uFillTx/>
                <a:latin typeface="Arial"/>
              </a:rPr>
              <a:t>boy </a:t>
            </a:r>
            <a:r>
              <a:rPr b="0" lang="en-US" sz="2000" strike="noStrike" u="none">
                <a:solidFill>
                  <a:srgbClr val="000000"/>
                </a:solidFill>
                <a:effectLst/>
                <a:uFillTx/>
                <a:latin typeface="Arial"/>
              </a:rPr>
              <a:t>after his </a:t>
            </a:r>
            <a:r>
              <a:rPr b="0" lang="en-US" sz="2000" strike="noStrike" u="none">
                <a:solidFill>
                  <a:srgbClr val="000000"/>
                </a:solidFill>
                <a:effectLst/>
                <a:uFillTx/>
                <a:latin typeface="Arial"/>
              </a:rPr>
              <a:t>bedtime </a:t>
            </a:r>
            <a:r>
              <a:rPr b="0" lang="en-US" sz="2000" strike="noStrike" u="none">
                <a:solidFill>
                  <a:srgbClr val="000000"/>
                </a:solidFill>
                <a:effectLst/>
                <a:uFillTx/>
                <a:latin typeface="Arial"/>
              </a:rPr>
              <a:t>hours, </a:t>
            </a:r>
            <a:r>
              <a:rPr b="0" lang="en-US" sz="2000" strike="noStrike" u="none">
                <a:solidFill>
                  <a:srgbClr val="000000"/>
                </a:solidFill>
                <a:effectLst/>
                <a:uFillTx/>
                <a:latin typeface="Arial"/>
              </a:rPr>
              <a:t>etc).</a:t>
            </a:r>
            <a:endParaRPr b="0" lang="en-GB" sz="2000" strike="noStrike" u="none">
              <a:solidFill>
                <a:srgbClr val="000000"/>
              </a:solidFill>
              <a:effectLst/>
              <a:uFillTx/>
              <a:latin typeface="Arial"/>
            </a:endParaRPr>
          </a:p>
        </p:txBody>
      </p:sp>
      <p:sp>
        <p:nvSpPr>
          <p:cNvPr id="210" name="PlaceHolder 3"/>
          <p:cNvSpPr>
            <a:spLocks noGrp="1"/>
          </p:cNvSpPr>
          <p:nvPr>
            <p:ph type="ftr" idx="7"/>
          </p:nvPr>
        </p:nvSpPr>
        <p:spPr>
          <a:xfrm>
            <a:off x="240480" y="8839080"/>
            <a:ext cx="3059640" cy="184320"/>
          </a:xfrm>
          <a:prstGeom prst="rect">
            <a:avLst/>
          </a:prstGeom>
          <a:noFill/>
          <a:ln w="0">
            <a:noFill/>
          </a:ln>
        </p:spPr>
        <p:txBody>
          <a:bodyPr lIns="0" rIns="0" tIns="0" bIns="0" anchor="b">
            <a:noAutofit/>
          </a:bodyPr>
          <a:lstStyle>
            <a:lvl1pPr indent="0" defTabSz="1097280">
              <a:lnSpc>
                <a:spcPct val="100000"/>
              </a:lnSpc>
              <a:buNone/>
              <a:defRPr b="0" lang="en-US" sz="1200" strike="noStrike" u="none">
                <a:solidFill>
                  <a:schemeClr val="dk1"/>
                </a:solidFill>
                <a:effectLst/>
                <a:uFillTx/>
                <a:latin typeface="Comic Sans MS Regular"/>
                <a:ea typeface="+mn-ea"/>
              </a:defRPr>
            </a:lvl1pPr>
          </a:lstStyle>
          <a:p>
            <a:pPr indent="0" defTabSz="1097280">
              <a:lnSpc>
                <a:spcPct val="100000"/>
              </a:lnSpc>
              <a:buNone/>
            </a:pPr>
            <a:r>
              <a:rPr b="0" lang="en-US" sz="1200" strike="noStrike" u="none">
                <a:solidFill>
                  <a:schemeClr val="dk1"/>
                </a:solidFill>
                <a:effectLst/>
                <a:uFillTx/>
                <a:latin typeface="Comic Sans MS Regular"/>
                <a:ea typeface="+mn-ea"/>
              </a:rPr>
              <a:t>Hortonworks</a:t>
            </a:r>
            <a:r>
              <a:rPr b="0" lang="en-US" sz="1200" strike="noStrike" u="none">
                <a:solidFill>
                  <a:schemeClr val="dk1"/>
                </a:solidFill>
                <a:effectLst/>
                <a:uFillTx/>
                <a:latin typeface="Comic Sans MS Regular"/>
                <a:ea typeface="+mn-ea"/>
              </a:rPr>
              <a:t>: Powering </a:t>
            </a:r>
            <a:r>
              <a:rPr b="0" lang="en-US" sz="1200" strike="noStrike" u="none">
                <a:solidFill>
                  <a:schemeClr val="dk1"/>
                </a:solidFill>
                <a:effectLst/>
                <a:uFillTx/>
                <a:latin typeface="Comic Sans MS Regular"/>
                <a:ea typeface="+mn-ea"/>
              </a:rPr>
              <a:t>the Future </a:t>
            </a:r>
            <a:r>
              <a:rPr b="0" lang="en-US" sz="1200" strike="noStrike" u="none">
                <a:solidFill>
                  <a:schemeClr val="dk1"/>
                </a:solidFill>
                <a:effectLst/>
                <a:uFillTx/>
                <a:latin typeface="Comic Sans MS Regular"/>
                <a:ea typeface="+mn-ea"/>
              </a:rPr>
              <a:t>of Data</a:t>
            </a:r>
            <a:endParaRPr b="0" lang="en-GB" sz="1200" strike="noStrike" u="none">
              <a:solidFill>
                <a:srgbClr val="000000"/>
              </a:solidFill>
              <a:effectLst/>
              <a:uFillTx/>
              <a:latin typeface="Times New Roman"/>
            </a:endParaRPr>
          </a:p>
        </p:txBody>
      </p:sp>
      <p:sp>
        <p:nvSpPr>
          <p:cNvPr id="211" name="PlaceHolder 4"/>
          <p:cNvSpPr>
            <a:spLocks noGrp="1"/>
          </p:cNvSpPr>
          <p:nvPr>
            <p:ph type="sldNum" idx="8"/>
          </p:nvPr>
        </p:nvSpPr>
        <p:spPr>
          <a:xfrm>
            <a:off x="6334920" y="8839080"/>
            <a:ext cx="248040" cy="184320"/>
          </a:xfrm>
          <a:prstGeom prst="rect">
            <a:avLst/>
          </a:prstGeom>
          <a:noFill/>
          <a:ln w="0">
            <a:noFill/>
          </a:ln>
        </p:spPr>
        <p:txBody>
          <a:bodyPr lIns="0" rIns="0" tIns="0" bIns="0" anchor="b">
            <a:noAutofit/>
          </a:bodyPr>
          <a:lstStyle>
            <a:lvl1pPr indent="0" algn="r" defTabSz="1097280">
              <a:lnSpc>
                <a:spcPct val="100000"/>
              </a:lnSpc>
              <a:buNone/>
              <a:defRPr b="0" lang="en-US" sz="1200" strike="noStrike" u="none">
                <a:solidFill>
                  <a:schemeClr val="dk1"/>
                </a:solidFill>
                <a:effectLst/>
                <a:uFillTx/>
                <a:latin typeface="Comic Sans MS Regular"/>
                <a:ea typeface="+mn-ea"/>
              </a:defRPr>
            </a:lvl1pPr>
          </a:lstStyle>
          <a:p>
            <a:pPr indent="0" algn="r" defTabSz="1097280">
              <a:lnSpc>
                <a:spcPct val="100000"/>
              </a:lnSpc>
              <a:buNone/>
            </a:pPr>
            <a:fld id="{2C857862-5F46-4204-9046-F7743F384675}" type="slidenum">
              <a:rPr b="0" lang="en-US" sz="1200" strike="noStrike" u="none">
                <a:solidFill>
                  <a:schemeClr val="dk1"/>
                </a:solidFill>
                <a:effectLst/>
                <a:uFillTx/>
                <a:latin typeface="Comic Sans MS Regular"/>
                <a:ea typeface="+mn-ea"/>
              </a:rPr>
              <a:t>&lt;number&gt;</a:t>
            </a:fld>
            <a:endParaRPr b="0" lang="en-GB" sz="1200" strike="noStrike" u="none">
              <a:solidFill>
                <a:srgbClr val="000000"/>
              </a:solidFill>
              <a:effectLst/>
              <a:uFillTx/>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PlaceHolder 1"/>
          <p:cNvSpPr>
            <a:spLocks noGrp="1"/>
          </p:cNvSpPr>
          <p:nvPr>
            <p:ph type="sldImg"/>
          </p:nvPr>
        </p:nvSpPr>
        <p:spPr>
          <a:xfrm>
            <a:off x="685800" y="692280"/>
            <a:ext cx="5486040" cy="3085920"/>
          </a:xfrm>
          <a:prstGeom prst="rect">
            <a:avLst/>
          </a:prstGeom>
          <a:ln w="0">
            <a:noFill/>
          </a:ln>
        </p:spPr>
      </p:sp>
      <p:sp>
        <p:nvSpPr>
          <p:cNvPr id="313" name="PlaceHolder 2"/>
          <p:cNvSpPr>
            <a:spLocks noGrp="1"/>
          </p:cNvSpPr>
          <p:nvPr>
            <p:ph type="body"/>
          </p:nvPr>
        </p:nvSpPr>
        <p:spPr>
          <a:xfrm>
            <a:off x="685800" y="4037760"/>
            <a:ext cx="5486040" cy="442908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The way to fix this is is before it gets in the hand of the consumers, in the code we write, </a:t>
            </a:r>
            <a:endParaRPr b="0" lang="en-GB"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We are the only people who can do this —and as we have the ability, we have the responsibility.</a:t>
            </a:r>
            <a:endParaRPr b="0" lang="en-GB"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It's us or a world with flash in cars, channel sniffing televisions, and phone apps with SQL parsing</a:t>
            </a:r>
            <a:endParaRPr b="0" lang="en-GB" sz="2000" strike="noStrike" u="none">
              <a:solidFill>
                <a:srgbClr val="000000"/>
              </a:solidFill>
              <a:effectLst/>
              <a:uFillTx/>
              <a:latin typeface="Arial"/>
            </a:endParaRPr>
          </a:p>
        </p:txBody>
      </p:sp>
      <p:sp>
        <p:nvSpPr>
          <p:cNvPr id="314" name="PlaceHolder 3"/>
          <p:cNvSpPr>
            <a:spLocks noGrp="1"/>
          </p:cNvSpPr>
          <p:nvPr>
            <p:ph type="ftr" idx="59"/>
          </p:nvPr>
        </p:nvSpPr>
        <p:spPr>
          <a:xfrm>
            <a:off x="240480" y="8839080"/>
            <a:ext cx="3059640" cy="184320"/>
          </a:xfrm>
          <a:prstGeom prst="rect">
            <a:avLst/>
          </a:prstGeom>
          <a:noFill/>
          <a:ln w="0">
            <a:noFill/>
          </a:ln>
        </p:spPr>
        <p:txBody>
          <a:bodyPr lIns="0" rIns="0" tIns="0" bIns="0" anchor="b">
            <a:noAutofit/>
          </a:bodyPr>
          <a:lstStyle>
            <a:lvl1pPr indent="0" defTabSz="1097280">
              <a:lnSpc>
                <a:spcPct val="100000"/>
              </a:lnSpc>
              <a:buNone/>
              <a:defRPr b="0" lang="en-US" sz="1200" strike="noStrike" u="none">
                <a:solidFill>
                  <a:schemeClr val="dk1"/>
                </a:solidFill>
                <a:effectLst/>
                <a:uFillTx/>
                <a:latin typeface="Comic Sans MS Regular"/>
                <a:ea typeface="+mn-ea"/>
              </a:defRPr>
            </a:lvl1pPr>
          </a:lstStyle>
          <a:p>
            <a:pPr indent="0" defTabSz="1097280">
              <a:lnSpc>
                <a:spcPct val="100000"/>
              </a:lnSpc>
              <a:buNone/>
            </a:pPr>
            <a:r>
              <a:rPr b="0" lang="en-US" sz="1200" strike="noStrike" u="none">
                <a:solidFill>
                  <a:schemeClr val="dk1"/>
                </a:solidFill>
                <a:effectLst/>
                <a:uFillTx/>
                <a:latin typeface="Comic Sans MS Regular"/>
                <a:ea typeface="+mn-ea"/>
              </a:rPr>
              <a:t>Hortonworks: Powering the Future of Data</a:t>
            </a:r>
            <a:endParaRPr b="0" lang="en-GB" sz="1200" strike="noStrike" u="none">
              <a:solidFill>
                <a:srgbClr val="000000"/>
              </a:solidFill>
              <a:effectLst/>
              <a:uFillTx/>
              <a:latin typeface="Times New Roman"/>
            </a:endParaRPr>
          </a:p>
        </p:txBody>
      </p:sp>
      <p:sp>
        <p:nvSpPr>
          <p:cNvPr id="315" name="PlaceHolder 4"/>
          <p:cNvSpPr>
            <a:spLocks noGrp="1"/>
          </p:cNvSpPr>
          <p:nvPr>
            <p:ph type="sldNum" idx="60"/>
          </p:nvPr>
        </p:nvSpPr>
        <p:spPr>
          <a:xfrm>
            <a:off x="6334920" y="8839080"/>
            <a:ext cx="248040" cy="184320"/>
          </a:xfrm>
          <a:prstGeom prst="rect">
            <a:avLst/>
          </a:prstGeom>
          <a:noFill/>
          <a:ln w="0">
            <a:noFill/>
          </a:ln>
        </p:spPr>
        <p:txBody>
          <a:bodyPr lIns="0" rIns="0" tIns="0" bIns="0" anchor="b">
            <a:noAutofit/>
          </a:bodyPr>
          <a:lstStyle>
            <a:lvl1pPr indent="0" algn="r" defTabSz="1097280">
              <a:lnSpc>
                <a:spcPct val="100000"/>
              </a:lnSpc>
              <a:buNone/>
              <a:defRPr b="0" lang="en-US" sz="1200" strike="noStrike" u="none">
                <a:solidFill>
                  <a:schemeClr val="dk1"/>
                </a:solidFill>
                <a:effectLst/>
                <a:uFillTx/>
                <a:latin typeface="Comic Sans MS Regular"/>
                <a:ea typeface="+mn-ea"/>
              </a:defRPr>
            </a:lvl1pPr>
          </a:lstStyle>
          <a:p>
            <a:pPr indent="0" algn="r" defTabSz="1097280">
              <a:lnSpc>
                <a:spcPct val="100000"/>
              </a:lnSpc>
              <a:buNone/>
            </a:pPr>
            <a:fld id="{762DA8FF-51E4-4E15-9283-DB46E17A62CE}" type="slidenum">
              <a:rPr b="0" lang="en-US" sz="1200" strike="noStrike" u="none">
                <a:solidFill>
                  <a:schemeClr val="dk1"/>
                </a:solidFill>
                <a:effectLst/>
                <a:uFillTx/>
                <a:latin typeface="Comic Sans MS Regular"/>
                <a:ea typeface="+mn-ea"/>
              </a:rPr>
              <a:t>&lt;number&gt;</a:t>
            </a:fld>
            <a:endParaRPr b="0" lang="en-GB" sz="1200" strike="noStrike" u="none">
              <a:solidFill>
                <a:srgbClr val="000000"/>
              </a:solidFill>
              <a:effectLst/>
              <a:uFillTx/>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PlaceHolder 1"/>
          <p:cNvSpPr>
            <a:spLocks noGrp="1"/>
          </p:cNvSpPr>
          <p:nvPr>
            <p:ph type="sldImg"/>
          </p:nvPr>
        </p:nvSpPr>
        <p:spPr>
          <a:xfrm>
            <a:off x="685800" y="692280"/>
            <a:ext cx="5486040" cy="3085920"/>
          </a:xfrm>
          <a:prstGeom prst="rect">
            <a:avLst/>
          </a:prstGeom>
          <a:ln w="0">
            <a:noFill/>
          </a:ln>
        </p:spPr>
      </p:sp>
      <p:sp>
        <p:nvSpPr>
          <p:cNvPr id="317" name="PlaceHolder 2"/>
          <p:cNvSpPr>
            <a:spLocks noGrp="1"/>
          </p:cNvSpPr>
          <p:nvPr>
            <p:ph type="body"/>
          </p:nvPr>
        </p:nvSpPr>
        <p:spPr>
          <a:xfrm>
            <a:off x="685800" y="4037760"/>
            <a:ext cx="5486040" cy="442908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Assume all data is malicious, has come from an untrusted source. Not naïve trusting of offsets in data structures, treat all payloads as potential attacks</a:t>
            </a:r>
            <a:endParaRPr b="0" lang="en-GB"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And view all interactions with remote systems as leaking data. You have to decide from the level of your app what data leakage is acceptable to your end users, and give them something in exchange.</a:t>
            </a:r>
            <a:endParaRPr b="0" lang="en-GB" sz="2000" strike="noStrike" u="none">
              <a:solidFill>
                <a:srgbClr val="000000"/>
              </a:solidFill>
              <a:effectLst/>
              <a:uFillTx/>
              <a:latin typeface="Arial"/>
            </a:endParaRPr>
          </a:p>
        </p:txBody>
      </p:sp>
      <p:sp>
        <p:nvSpPr>
          <p:cNvPr id="318" name="PlaceHolder 3"/>
          <p:cNvSpPr>
            <a:spLocks noGrp="1"/>
          </p:cNvSpPr>
          <p:nvPr>
            <p:ph type="ftr" idx="61"/>
          </p:nvPr>
        </p:nvSpPr>
        <p:spPr>
          <a:xfrm>
            <a:off x="240480" y="8839080"/>
            <a:ext cx="3059640" cy="184320"/>
          </a:xfrm>
          <a:prstGeom prst="rect">
            <a:avLst/>
          </a:prstGeom>
          <a:noFill/>
          <a:ln w="0">
            <a:noFill/>
          </a:ln>
        </p:spPr>
        <p:txBody>
          <a:bodyPr lIns="0" rIns="0" tIns="0" bIns="0" anchor="b">
            <a:noAutofit/>
          </a:bodyPr>
          <a:lstStyle>
            <a:lvl1pPr indent="0" defTabSz="1097280">
              <a:lnSpc>
                <a:spcPct val="100000"/>
              </a:lnSpc>
              <a:buNone/>
              <a:defRPr b="0" lang="en-US" sz="1200" strike="noStrike" u="none">
                <a:solidFill>
                  <a:schemeClr val="dk1"/>
                </a:solidFill>
                <a:effectLst/>
                <a:uFillTx/>
                <a:latin typeface="Comic Sans MS Regular"/>
                <a:ea typeface="+mn-ea"/>
              </a:defRPr>
            </a:lvl1pPr>
          </a:lstStyle>
          <a:p>
            <a:pPr indent="0" defTabSz="1097280">
              <a:lnSpc>
                <a:spcPct val="100000"/>
              </a:lnSpc>
              <a:buNone/>
            </a:pPr>
            <a:r>
              <a:rPr b="0" lang="en-US" sz="1200" strike="noStrike" u="none">
                <a:solidFill>
                  <a:schemeClr val="dk1"/>
                </a:solidFill>
                <a:effectLst/>
                <a:uFillTx/>
                <a:latin typeface="Comic Sans MS Regular"/>
                <a:ea typeface="+mn-ea"/>
              </a:rPr>
              <a:t>Hortonworks: Powering the Future of Data</a:t>
            </a:r>
            <a:endParaRPr b="0" lang="en-GB" sz="1200" strike="noStrike" u="none">
              <a:solidFill>
                <a:srgbClr val="000000"/>
              </a:solidFill>
              <a:effectLst/>
              <a:uFillTx/>
              <a:latin typeface="Times New Roman"/>
            </a:endParaRPr>
          </a:p>
        </p:txBody>
      </p:sp>
      <p:sp>
        <p:nvSpPr>
          <p:cNvPr id="319" name="PlaceHolder 4"/>
          <p:cNvSpPr>
            <a:spLocks noGrp="1"/>
          </p:cNvSpPr>
          <p:nvPr>
            <p:ph type="sldNum" idx="62"/>
          </p:nvPr>
        </p:nvSpPr>
        <p:spPr>
          <a:xfrm>
            <a:off x="6334920" y="8839080"/>
            <a:ext cx="248040" cy="184320"/>
          </a:xfrm>
          <a:prstGeom prst="rect">
            <a:avLst/>
          </a:prstGeom>
          <a:noFill/>
          <a:ln w="0">
            <a:noFill/>
          </a:ln>
        </p:spPr>
        <p:txBody>
          <a:bodyPr lIns="0" rIns="0" tIns="0" bIns="0" anchor="b">
            <a:noAutofit/>
          </a:bodyPr>
          <a:lstStyle>
            <a:lvl1pPr indent="0" algn="r" defTabSz="1097280">
              <a:lnSpc>
                <a:spcPct val="100000"/>
              </a:lnSpc>
              <a:buNone/>
              <a:defRPr b="0" lang="en-US" sz="1200" strike="noStrike" u="none">
                <a:solidFill>
                  <a:schemeClr val="dk1"/>
                </a:solidFill>
                <a:effectLst/>
                <a:uFillTx/>
                <a:latin typeface="Comic Sans MS Regular"/>
                <a:ea typeface="+mn-ea"/>
              </a:defRPr>
            </a:lvl1pPr>
          </a:lstStyle>
          <a:p>
            <a:pPr indent="0" algn="r" defTabSz="1097280">
              <a:lnSpc>
                <a:spcPct val="100000"/>
              </a:lnSpc>
              <a:buNone/>
            </a:pPr>
            <a:fld id="{2FD2FB29-031F-4AC8-B8EE-87DE9177A036}" type="slidenum">
              <a:rPr b="0" lang="en-US" sz="1200" strike="noStrike" u="none">
                <a:solidFill>
                  <a:schemeClr val="dk1"/>
                </a:solidFill>
                <a:effectLst/>
                <a:uFillTx/>
                <a:latin typeface="Comic Sans MS Regular"/>
                <a:ea typeface="+mn-ea"/>
              </a:rPr>
              <a:t>&lt;number&gt;</a:t>
            </a:fld>
            <a:endParaRPr b="0" lang="en-GB" sz="1200" strike="noStrike" u="none">
              <a:solidFill>
                <a:srgbClr val="000000"/>
              </a:solidFill>
              <a:effectLst/>
              <a:uFillTx/>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PlaceHolder 1"/>
          <p:cNvSpPr>
            <a:spLocks noGrp="1"/>
          </p:cNvSpPr>
          <p:nvPr>
            <p:ph type="sldImg"/>
          </p:nvPr>
        </p:nvSpPr>
        <p:spPr>
          <a:xfrm>
            <a:off x="685800" y="692280"/>
            <a:ext cx="5486040" cy="3085920"/>
          </a:xfrm>
          <a:prstGeom prst="rect">
            <a:avLst/>
          </a:prstGeom>
          <a:ln w="0">
            <a:noFill/>
          </a:ln>
        </p:spPr>
      </p:sp>
      <p:sp>
        <p:nvSpPr>
          <p:cNvPr id="321" name="PlaceHolder 2"/>
          <p:cNvSpPr>
            <a:spLocks noGrp="1"/>
          </p:cNvSpPr>
          <p:nvPr>
            <p:ph type="body"/>
          </p:nvPr>
        </p:nvSpPr>
        <p:spPr>
          <a:xfrm>
            <a:off x="685800" y="4037760"/>
            <a:ext cx="5486040" cy="4429080"/>
          </a:xfrm>
          <a:prstGeom prst="rect">
            <a:avLst/>
          </a:prstGeom>
          <a:noFill/>
          <a:ln w="0">
            <a:noFill/>
          </a:ln>
        </p:spPr>
        <p:txBody>
          <a:bodyPr lIns="91440" rIns="91440" tIns="45720" bIns="45720" anchor="t">
            <a:noAutofit/>
          </a:bodyPr>
          <a:p>
            <a:pPr indent="0">
              <a:lnSpc>
                <a:spcPct val="100000"/>
              </a:lnSpc>
              <a:buNone/>
            </a:pPr>
            <a:r>
              <a:rPr b="0" lang="en-US" sz="6000" strike="noStrike" u="none">
                <a:solidFill>
                  <a:srgbClr val="000000"/>
                </a:solidFill>
                <a:effectLst/>
                <a:uFillTx/>
                <a:latin typeface="Arial"/>
              </a:rPr>
              <a:t>Say no to stack buffer attacks.</a:t>
            </a:r>
            <a:endParaRPr b="0" lang="en-GB" sz="6000" strike="noStrike" u="none">
              <a:solidFill>
                <a:srgbClr val="000000"/>
              </a:solidFill>
              <a:effectLst/>
              <a:uFillTx/>
              <a:latin typeface="Arial"/>
            </a:endParaRPr>
          </a:p>
          <a:p>
            <a:pPr indent="0">
              <a:lnSpc>
                <a:spcPct val="100000"/>
              </a:lnSpc>
              <a:buNone/>
            </a:pPr>
            <a:r>
              <a:rPr b="0" lang="en-US" sz="6000" strike="noStrike" u="none">
                <a:solidFill>
                  <a:srgbClr val="000000"/>
                </a:solidFill>
                <a:effectLst/>
                <a:uFillTx/>
                <a:latin typeface="Arial"/>
              </a:rPr>
              <a:t>Most interesting to me right now: Rustlang. Because it's faster than JVM code, no GC pauses, and being pushed by Mozilla as the language for plugins, including codecs.</a:t>
            </a:r>
            <a:endParaRPr b="0" lang="en-GB" sz="6000" strike="noStrike" u="none">
              <a:solidFill>
                <a:srgbClr val="000000"/>
              </a:solidFill>
              <a:effectLst/>
              <a:uFillTx/>
              <a:latin typeface="Arial"/>
            </a:endParaRPr>
          </a:p>
          <a:p>
            <a:pPr indent="0">
              <a:lnSpc>
                <a:spcPct val="100000"/>
              </a:lnSpc>
              <a:buNone/>
            </a:pPr>
            <a:r>
              <a:rPr b="0" lang="en-US" sz="6000" strike="noStrike" u="none">
                <a:solidFill>
                  <a:srgbClr val="000000"/>
                </a:solidFill>
                <a:effectLst/>
                <a:uFillTx/>
                <a:latin typeface="Arial"/>
              </a:rPr>
              <a:t>Also: community-centric dev proxess. Erlang also has that; Java doesn't, Scala is adding C++ features and collection libraries that are more PhD projects than usable tools. Go-lang? Experiences with Google guava &amp;c don't convince me that they care enough about external users.</a:t>
            </a:r>
            <a:endParaRPr b="0" lang="en-GB" sz="6000" strike="noStrike" u="none">
              <a:solidFill>
                <a:srgbClr val="000000"/>
              </a:solidFill>
              <a:effectLst/>
              <a:uFillTx/>
              <a:latin typeface="Arial"/>
            </a:endParaRPr>
          </a:p>
        </p:txBody>
      </p:sp>
      <p:sp>
        <p:nvSpPr>
          <p:cNvPr id="322" name="PlaceHolder 3"/>
          <p:cNvSpPr>
            <a:spLocks noGrp="1"/>
          </p:cNvSpPr>
          <p:nvPr>
            <p:ph type="ftr" idx="63"/>
          </p:nvPr>
        </p:nvSpPr>
        <p:spPr>
          <a:xfrm>
            <a:off x="240480" y="8839080"/>
            <a:ext cx="3059640" cy="184320"/>
          </a:xfrm>
          <a:prstGeom prst="rect">
            <a:avLst/>
          </a:prstGeom>
          <a:noFill/>
          <a:ln w="0">
            <a:noFill/>
          </a:ln>
        </p:spPr>
        <p:txBody>
          <a:bodyPr lIns="0" rIns="0" tIns="0" bIns="0" anchor="b">
            <a:noAutofit/>
          </a:bodyPr>
          <a:lstStyle>
            <a:lvl1pPr indent="0" defTabSz="1097280">
              <a:lnSpc>
                <a:spcPct val="100000"/>
              </a:lnSpc>
              <a:buNone/>
              <a:defRPr b="0" lang="en-US" sz="1200" strike="noStrike" u="none">
                <a:solidFill>
                  <a:schemeClr val="dk1"/>
                </a:solidFill>
                <a:effectLst/>
                <a:uFillTx/>
                <a:latin typeface="Comic Sans MS Regular"/>
                <a:ea typeface="+mn-ea"/>
              </a:defRPr>
            </a:lvl1pPr>
          </a:lstStyle>
          <a:p>
            <a:pPr indent="0" defTabSz="1097280">
              <a:lnSpc>
                <a:spcPct val="100000"/>
              </a:lnSpc>
              <a:buNone/>
            </a:pPr>
            <a:r>
              <a:rPr b="0" lang="en-US" sz="1200" strike="noStrike" u="none">
                <a:solidFill>
                  <a:schemeClr val="dk1"/>
                </a:solidFill>
                <a:effectLst/>
                <a:uFillTx/>
                <a:latin typeface="Comic Sans MS Regular"/>
                <a:ea typeface="+mn-ea"/>
              </a:rPr>
              <a:t>Hortonworks: Powering the Future of Data</a:t>
            </a:r>
            <a:endParaRPr b="0" lang="en-GB" sz="1200" strike="noStrike" u="none">
              <a:solidFill>
                <a:srgbClr val="000000"/>
              </a:solidFill>
              <a:effectLst/>
              <a:uFillTx/>
              <a:latin typeface="Times New Roman"/>
            </a:endParaRPr>
          </a:p>
        </p:txBody>
      </p:sp>
      <p:sp>
        <p:nvSpPr>
          <p:cNvPr id="323" name="PlaceHolder 4"/>
          <p:cNvSpPr>
            <a:spLocks noGrp="1"/>
          </p:cNvSpPr>
          <p:nvPr>
            <p:ph type="sldNum" idx="64"/>
          </p:nvPr>
        </p:nvSpPr>
        <p:spPr>
          <a:xfrm>
            <a:off x="6334920" y="8839080"/>
            <a:ext cx="248040" cy="184320"/>
          </a:xfrm>
          <a:prstGeom prst="rect">
            <a:avLst/>
          </a:prstGeom>
          <a:noFill/>
          <a:ln w="0">
            <a:noFill/>
          </a:ln>
        </p:spPr>
        <p:txBody>
          <a:bodyPr lIns="0" rIns="0" tIns="0" bIns="0" anchor="b">
            <a:noAutofit/>
          </a:bodyPr>
          <a:lstStyle>
            <a:lvl1pPr indent="0" algn="r" defTabSz="1097280">
              <a:lnSpc>
                <a:spcPct val="100000"/>
              </a:lnSpc>
              <a:buNone/>
              <a:defRPr b="0" lang="en-US" sz="1200" strike="noStrike" u="none">
                <a:solidFill>
                  <a:schemeClr val="dk1"/>
                </a:solidFill>
                <a:effectLst/>
                <a:uFillTx/>
                <a:latin typeface="Comic Sans MS Regular"/>
                <a:ea typeface="+mn-ea"/>
              </a:defRPr>
            </a:lvl1pPr>
          </a:lstStyle>
          <a:p>
            <a:pPr indent="0" algn="r" defTabSz="1097280">
              <a:lnSpc>
                <a:spcPct val="100000"/>
              </a:lnSpc>
              <a:buNone/>
            </a:pPr>
            <a:fld id="{A9C65096-70C1-4F44-9CC1-010EEDD523D7}" type="slidenum">
              <a:rPr b="0" lang="en-US" sz="1200" strike="noStrike" u="none">
                <a:solidFill>
                  <a:schemeClr val="dk1"/>
                </a:solidFill>
                <a:effectLst/>
                <a:uFillTx/>
                <a:latin typeface="Comic Sans MS Regular"/>
                <a:ea typeface="+mn-ea"/>
              </a:rPr>
              <a:t>&lt;number&gt;</a:t>
            </a:fld>
            <a:endParaRPr b="0" lang="en-GB" sz="1200" strike="noStrike" u="none">
              <a:solidFill>
                <a:srgbClr val="000000"/>
              </a:solidFill>
              <a:effectLst/>
              <a:uFillTx/>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PlaceHolder 1"/>
          <p:cNvSpPr>
            <a:spLocks noGrp="1"/>
          </p:cNvSpPr>
          <p:nvPr>
            <p:ph type="sldImg"/>
          </p:nvPr>
        </p:nvSpPr>
        <p:spPr>
          <a:xfrm>
            <a:off x="685800" y="692280"/>
            <a:ext cx="5486040" cy="3085920"/>
          </a:xfrm>
          <a:prstGeom prst="rect">
            <a:avLst/>
          </a:prstGeom>
          <a:ln w="0">
            <a:noFill/>
          </a:ln>
        </p:spPr>
      </p:sp>
      <p:sp>
        <p:nvSpPr>
          <p:cNvPr id="325" name="PlaceHolder 2"/>
          <p:cNvSpPr>
            <a:spLocks noGrp="1"/>
          </p:cNvSpPr>
          <p:nvPr>
            <p:ph type="body"/>
          </p:nvPr>
        </p:nvSpPr>
        <p:spPr>
          <a:xfrm>
            <a:off x="685800" y="4037760"/>
            <a:ext cx="5486040" cy="442908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Example 1: what happens here?</a:t>
            </a:r>
            <a:endParaRPr b="0" lang="en-GB"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Answer: DNS lookup to north korean govt site, response goes all the way to the critical infrastructure. You could say “avoid by not looking up this URL” —but what if it’s part of your clicklog analysis? Someone malicious just needs to hit your site and then you’d be doing this in your server. Fix: java.net.URI</a:t>
            </a:r>
            <a:endParaRPr b="0" lang="en-GB" sz="2000" strike="noStrike" u="none">
              <a:solidFill>
                <a:srgbClr val="000000"/>
              </a:solidFill>
              <a:effectLst/>
              <a:uFillTx/>
              <a:latin typeface="Arial"/>
            </a:endParaRPr>
          </a:p>
        </p:txBody>
      </p:sp>
      <p:sp>
        <p:nvSpPr>
          <p:cNvPr id="326" name="PlaceHolder 3"/>
          <p:cNvSpPr>
            <a:spLocks noGrp="1"/>
          </p:cNvSpPr>
          <p:nvPr>
            <p:ph type="ftr" idx="65"/>
          </p:nvPr>
        </p:nvSpPr>
        <p:spPr>
          <a:xfrm>
            <a:off x="240480" y="8839080"/>
            <a:ext cx="3059640" cy="184320"/>
          </a:xfrm>
          <a:prstGeom prst="rect">
            <a:avLst/>
          </a:prstGeom>
          <a:noFill/>
          <a:ln w="0">
            <a:noFill/>
          </a:ln>
        </p:spPr>
        <p:txBody>
          <a:bodyPr lIns="0" rIns="0" tIns="0" bIns="0" anchor="b">
            <a:noAutofit/>
          </a:bodyPr>
          <a:lstStyle>
            <a:lvl1pPr indent="0" defTabSz="1097280">
              <a:lnSpc>
                <a:spcPct val="100000"/>
              </a:lnSpc>
              <a:buNone/>
              <a:defRPr b="0" lang="en-US" sz="1200" strike="noStrike" u="none">
                <a:solidFill>
                  <a:schemeClr val="dk1"/>
                </a:solidFill>
                <a:effectLst/>
                <a:uFillTx/>
                <a:latin typeface="Comic Sans MS Regular"/>
                <a:ea typeface="+mn-ea"/>
              </a:defRPr>
            </a:lvl1pPr>
          </a:lstStyle>
          <a:p>
            <a:pPr indent="0" defTabSz="1097280">
              <a:lnSpc>
                <a:spcPct val="100000"/>
              </a:lnSpc>
              <a:buNone/>
            </a:pPr>
            <a:r>
              <a:rPr b="0" lang="en-US" sz="1200" strike="noStrike" u="none">
                <a:solidFill>
                  <a:schemeClr val="dk1"/>
                </a:solidFill>
                <a:effectLst/>
                <a:uFillTx/>
                <a:latin typeface="Comic Sans MS Regular"/>
                <a:ea typeface="+mn-ea"/>
              </a:rPr>
              <a:t>Hortonworks: Powering the Future of Data</a:t>
            </a:r>
            <a:endParaRPr b="0" lang="en-GB" sz="1200" strike="noStrike" u="none">
              <a:solidFill>
                <a:srgbClr val="000000"/>
              </a:solidFill>
              <a:effectLst/>
              <a:uFillTx/>
              <a:latin typeface="Times New Roman"/>
            </a:endParaRPr>
          </a:p>
        </p:txBody>
      </p:sp>
      <p:sp>
        <p:nvSpPr>
          <p:cNvPr id="327" name="PlaceHolder 4"/>
          <p:cNvSpPr>
            <a:spLocks noGrp="1"/>
          </p:cNvSpPr>
          <p:nvPr>
            <p:ph type="sldNum" idx="66"/>
          </p:nvPr>
        </p:nvSpPr>
        <p:spPr>
          <a:xfrm>
            <a:off x="6334920" y="8839080"/>
            <a:ext cx="248040" cy="184320"/>
          </a:xfrm>
          <a:prstGeom prst="rect">
            <a:avLst/>
          </a:prstGeom>
          <a:noFill/>
          <a:ln w="0">
            <a:noFill/>
          </a:ln>
        </p:spPr>
        <p:txBody>
          <a:bodyPr lIns="0" rIns="0" tIns="0" bIns="0" anchor="b">
            <a:noAutofit/>
          </a:bodyPr>
          <a:lstStyle>
            <a:lvl1pPr indent="0" algn="r" defTabSz="1097280">
              <a:lnSpc>
                <a:spcPct val="100000"/>
              </a:lnSpc>
              <a:buNone/>
              <a:defRPr b="0" lang="en-US" sz="1200" strike="noStrike" u="none">
                <a:solidFill>
                  <a:schemeClr val="dk1"/>
                </a:solidFill>
                <a:effectLst/>
                <a:uFillTx/>
                <a:latin typeface="Comic Sans MS Regular"/>
                <a:ea typeface="+mn-ea"/>
              </a:defRPr>
            </a:lvl1pPr>
          </a:lstStyle>
          <a:p>
            <a:pPr indent="0" algn="r" defTabSz="1097280">
              <a:lnSpc>
                <a:spcPct val="100000"/>
              </a:lnSpc>
              <a:buNone/>
            </a:pPr>
            <a:fld id="{93D045A6-7267-4F18-B559-10AB810DD601}" type="slidenum">
              <a:rPr b="0" lang="en-US" sz="1200" strike="noStrike" u="none">
                <a:solidFill>
                  <a:schemeClr val="dk1"/>
                </a:solidFill>
                <a:effectLst/>
                <a:uFillTx/>
                <a:latin typeface="Comic Sans MS Regular"/>
                <a:ea typeface="+mn-ea"/>
              </a:rPr>
              <a:t>&lt;number&gt;</a:t>
            </a:fld>
            <a:endParaRPr b="0" lang="en-GB" sz="1200" strike="noStrike" u="none">
              <a:solidFill>
                <a:srgbClr val="000000"/>
              </a:solidFill>
              <a:effectLst/>
              <a:uFillTx/>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PlaceHolder 1"/>
          <p:cNvSpPr>
            <a:spLocks noGrp="1"/>
          </p:cNvSpPr>
          <p:nvPr>
            <p:ph type="sldImg"/>
          </p:nvPr>
        </p:nvSpPr>
        <p:spPr>
          <a:xfrm>
            <a:off x="685800" y="692280"/>
            <a:ext cx="5486040" cy="3085920"/>
          </a:xfrm>
          <a:prstGeom prst="rect">
            <a:avLst/>
          </a:prstGeom>
          <a:ln w="0">
            <a:noFill/>
          </a:ln>
        </p:spPr>
      </p:sp>
      <p:sp>
        <p:nvSpPr>
          <p:cNvPr id="329" name="PlaceHolder 2"/>
          <p:cNvSpPr>
            <a:spLocks noGrp="1"/>
          </p:cNvSpPr>
          <p:nvPr>
            <p:ph type="body"/>
          </p:nvPr>
        </p:nvSpPr>
        <p:spPr>
          <a:xfrm>
            <a:off x="685800" y="4037760"/>
            <a:ext cx="5486040" cy="442908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Example 2: what's gone wrong here?</a:t>
            </a:r>
            <a:endParaRPr b="0" lang="en-GB"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Answer: deserializing java objects, no validation of desered state. If you have groovy on your CP, you can deser groovy closures, which will be executed in the process.</a:t>
            </a:r>
            <a:endParaRPr b="0" lang="en-GB"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Thus, if someone can persuade you to use their data as a source in your spark code, they get to run code as you in your hadoop cluster. Is that what you wanted?</a:t>
            </a:r>
            <a:endParaRPr b="0" lang="en-GB"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Oh, and spark 1.6.0 has a vulnerable version of groovy in spark-assembly.jar, meaning this vulnerability is built in. I fixed it in 1.6.1</a:t>
            </a:r>
            <a:endParaRPr b="0" lang="en-GB" sz="2000" strike="noStrike" u="none">
              <a:solidFill>
                <a:srgbClr val="000000"/>
              </a:solidFill>
              <a:effectLst/>
              <a:uFillTx/>
              <a:latin typeface="Arial"/>
            </a:endParaRPr>
          </a:p>
        </p:txBody>
      </p:sp>
      <p:sp>
        <p:nvSpPr>
          <p:cNvPr id="330" name="PlaceHolder 3"/>
          <p:cNvSpPr>
            <a:spLocks noGrp="1"/>
          </p:cNvSpPr>
          <p:nvPr>
            <p:ph type="ftr" idx="67"/>
          </p:nvPr>
        </p:nvSpPr>
        <p:spPr>
          <a:xfrm>
            <a:off x="240480" y="8839080"/>
            <a:ext cx="3059640" cy="184320"/>
          </a:xfrm>
          <a:prstGeom prst="rect">
            <a:avLst/>
          </a:prstGeom>
          <a:noFill/>
          <a:ln w="0">
            <a:noFill/>
          </a:ln>
        </p:spPr>
        <p:txBody>
          <a:bodyPr lIns="0" rIns="0" tIns="0" bIns="0" anchor="b">
            <a:noAutofit/>
          </a:bodyPr>
          <a:lstStyle>
            <a:lvl1pPr indent="0" defTabSz="1097280">
              <a:lnSpc>
                <a:spcPct val="100000"/>
              </a:lnSpc>
              <a:buNone/>
              <a:defRPr b="0" lang="en-US" sz="1200" strike="noStrike" u="none">
                <a:solidFill>
                  <a:schemeClr val="dk1"/>
                </a:solidFill>
                <a:effectLst/>
                <a:uFillTx/>
                <a:latin typeface="Comic Sans MS Regular"/>
                <a:ea typeface="+mn-ea"/>
              </a:defRPr>
            </a:lvl1pPr>
          </a:lstStyle>
          <a:p>
            <a:pPr indent="0" defTabSz="1097280">
              <a:lnSpc>
                <a:spcPct val="100000"/>
              </a:lnSpc>
              <a:buNone/>
            </a:pPr>
            <a:r>
              <a:rPr b="0" lang="en-US" sz="1200" strike="noStrike" u="none">
                <a:solidFill>
                  <a:schemeClr val="dk1"/>
                </a:solidFill>
                <a:effectLst/>
                <a:uFillTx/>
                <a:latin typeface="Comic Sans MS Regular"/>
                <a:ea typeface="+mn-ea"/>
              </a:rPr>
              <a:t>Hortonworks: Powering the Future of Data</a:t>
            </a:r>
            <a:endParaRPr b="0" lang="en-GB" sz="1200" strike="noStrike" u="none">
              <a:solidFill>
                <a:srgbClr val="000000"/>
              </a:solidFill>
              <a:effectLst/>
              <a:uFillTx/>
              <a:latin typeface="Times New Roman"/>
            </a:endParaRPr>
          </a:p>
        </p:txBody>
      </p:sp>
      <p:sp>
        <p:nvSpPr>
          <p:cNvPr id="331" name="PlaceHolder 4"/>
          <p:cNvSpPr>
            <a:spLocks noGrp="1"/>
          </p:cNvSpPr>
          <p:nvPr>
            <p:ph type="sldNum" idx="68"/>
          </p:nvPr>
        </p:nvSpPr>
        <p:spPr>
          <a:xfrm>
            <a:off x="6334920" y="8839080"/>
            <a:ext cx="248040" cy="184320"/>
          </a:xfrm>
          <a:prstGeom prst="rect">
            <a:avLst/>
          </a:prstGeom>
          <a:noFill/>
          <a:ln w="0">
            <a:noFill/>
          </a:ln>
        </p:spPr>
        <p:txBody>
          <a:bodyPr lIns="0" rIns="0" tIns="0" bIns="0" anchor="b">
            <a:noAutofit/>
          </a:bodyPr>
          <a:lstStyle>
            <a:lvl1pPr indent="0" algn="r" defTabSz="1097280">
              <a:lnSpc>
                <a:spcPct val="100000"/>
              </a:lnSpc>
              <a:buNone/>
              <a:defRPr b="0" lang="en-US" sz="1200" strike="noStrike" u="none">
                <a:solidFill>
                  <a:schemeClr val="dk1"/>
                </a:solidFill>
                <a:effectLst/>
                <a:uFillTx/>
                <a:latin typeface="Comic Sans MS Regular"/>
                <a:ea typeface="+mn-ea"/>
              </a:defRPr>
            </a:lvl1pPr>
          </a:lstStyle>
          <a:p>
            <a:pPr indent="0" algn="r" defTabSz="1097280">
              <a:lnSpc>
                <a:spcPct val="100000"/>
              </a:lnSpc>
              <a:buNone/>
            </a:pPr>
            <a:fld id="{E4CD4F33-30CB-47D9-ADFE-3F22E523DD88}" type="slidenum">
              <a:rPr b="0" lang="en-US" sz="1200" strike="noStrike" u="none">
                <a:solidFill>
                  <a:schemeClr val="dk1"/>
                </a:solidFill>
                <a:effectLst/>
                <a:uFillTx/>
                <a:latin typeface="Comic Sans MS Regular"/>
                <a:ea typeface="+mn-ea"/>
              </a:rPr>
              <a:t>&lt;number&gt;</a:t>
            </a:fld>
            <a:endParaRPr b="0" lang="en-GB" sz="1200" strike="noStrike" u="none">
              <a:solidFill>
                <a:srgbClr val="000000"/>
              </a:solidFill>
              <a:effectLst/>
              <a:uFillTx/>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PlaceHolder 1"/>
          <p:cNvSpPr>
            <a:spLocks noGrp="1"/>
          </p:cNvSpPr>
          <p:nvPr>
            <p:ph type="sldImg"/>
          </p:nvPr>
        </p:nvSpPr>
        <p:spPr>
          <a:xfrm>
            <a:off x="685800" y="692280"/>
            <a:ext cx="5486040" cy="3085920"/>
          </a:xfrm>
          <a:prstGeom prst="rect">
            <a:avLst/>
          </a:prstGeom>
          <a:ln w="0">
            <a:noFill/>
          </a:ln>
        </p:spPr>
      </p:sp>
      <p:sp>
        <p:nvSpPr>
          <p:cNvPr id="333" name="PlaceHolder 2"/>
          <p:cNvSpPr>
            <a:spLocks noGrp="1"/>
          </p:cNvSpPr>
          <p:nvPr>
            <p:ph type="body"/>
          </p:nvPr>
        </p:nvSpPr>
        <p:spPr>
          <a:xfrm>
            <a:off x="685800" y="4037760"/>
            <a:ext cx="5486040" cy="442908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Coming back to governments: dissenting from the currently elected one is a fundamental right of a democracy; disagreeing with some of the actions of foreign governments equally defensible</a:t>
            </a:r>
            <a:endParaRPr b="0" lang="en-GB" sz="2000" strike="noStrike" u="none">
              <a:solidFill>
                <a:srgbClr val="000000"/>
              </a:solidFill>
              <a:effectLst/>
              <a:uFillTx/>
              <a:latin typeface="Arial"/>
            </a:endParaRPr>
          </a:p>
        </p:txBody>
      </p:sp>
      <p:sp>
        <p:nvSpPr>
          <p:cNvPr id="334" name="PlaceHolder 3"/>
          <p:cNvSpPr>
            <a:spLocks noGrp="1"/>
          </p:cNvSpPr>
          <p:nvPr>
            <p:ph type="ftr" idx="69"/>
          </p:nvPr>
        </p:nvSpPr>
        <p:spPr>
          <a:xfrm>
            <a:off x="240480" y="8839080"/>
            <a:ext cx="3059640" cy="184320"/>
          </a:xfrm>
          <a:prstGeom prst="rect">
            <a:avLst/>
          </a:prstGeom>
          <a:noFill/>
          <a:ln w="0">
            <a:noFill/>
          </a:ln>
        </p:spPr>
        <p:txBody>
          <a:bodyPr lIns="0" rIns="0" tIns="0" bIns="0" anchor="b">
            <a:noAutofit/>
          </a:bodyPr>
          <a:lstStyle>
            <a:lvl1pPr indent="0" defTabSz="1097280">
              <a:lnSpc>
                <a:spcPct val="100000"/>
              </a:lnSpc>
              <a:buNone/>
              <a:defRPr b="0" lang="en-US" sz="1200" strike="noStrike" u="none">
                <a:solidFill>
                  <a:schemeClr val="dk1"/>
                </a:solidFill>
                <a:effectLst/>
                <a:uFillTx/>
                <a:latin typeface="Comic Sans MS Regular"/>
                <a:ea typeface="+mn-ea"/>
              </a:defRPr>
            </a:lvl1pPr>
          </a:lstStyle>
          <a:p>
            <a:pPr indent="0" defTabSz="1097280">
              <a:lnSpc>
                <a:spcPct val="100000"/>
              </a:lnSpc>
              <a:buNone/>
            </a:pPr>
            <a:r>
              <a:rPr b="0" lang="en-US" sz="1200" strike="noStrike" u="none">
                <a:solidFill>
                  <a:schemeClr val="dk1"/>
                </a:solidFill>
                <a:effectLst/>
                <a:uFillTx/>
                <a:latin typeface="Comic Sans MS Regular"/>
                <a:ea typeface="+mn-ea"/>
              </a:rPr>
              <a:t>Hortonworks: Powering the Future of Data</a:t>
            </a:r>
            <a:endParaRPr b="0" lang="en-GB" sz="1200" strike="noStrike" u="none">
              <a:solidFill>
                <a:srgbClr val="000000"/>
              </a:solidFill>
              <a:effectLst/>
              <a:uFillTx/>
              <a:latin typeface="Times New Roman"/>
            </a:endParaRPr>
          </a:p>
        </p:txBody>
      </p:sp>
      <p:sp>
        <p:nvSpPr>
          <p:cNvPr id="335" name="PlaceHolder 4"/>
          <p:cNvSpPr>
            <a:spLocks noGrp="1"/>
          </p:cNvSpPr>
          <p:nvPr>
            <p:ph type="sldNum" idx="70"/>
          </p:nvPr>
        </p:nvSpPr>
        <p:spPr>
          <a:xfrm>
            <a:off x="6334920" y="8839080"/>
            <a:ext cx="248040" cy="184320"/>
          </a:xfrm>
          <a:prstGeom prst="rect">
            <a:avLst/>
          </a:prstGeom>
          <a:noFill/>
          <a:ln w="0">
            <a:noFill/>
          </a:ln>
        </p:spPr>
        <p:txBody>
          <a:bodyPr lIns="0" rIns="0" tIns="0" bIns="0" anchor="b">
            <a:noAutofit/>
          </a:bodyPr>
          <a:lstStyle>
            <a:lvl1pPr indent="0" algn="r" defTabSz="1097280">
              <a:lnSpc>
                <a:spcPct val="100000"/>
              </a:lnSpc>
              <a:buNone/>
              <a:defRPr b="0" lang="en-US" sz="1200" strike="noStrike" u="none">
                <a:solidFill>
                  <a:schemeClr val="dk1"/>
                </a:solidFill>
                <a:effectLst/>
                <a:uFillTx/>
                <a:latin typeface="Comic Sans MS Regular"/>
                <a:ea typeface="+mn-ea"/>
              </a:defRPr>
            </a:lvl1pPr>
          </a:lstStyle>
          <a:p>
            <a:pPr indent="0" algn="r" defTabSz="1097280">
              <a:lnSpc>
                <a:spcPct val="100000"/>
              </a:lnSpc>
              <a:buNone/>
            </a:pPr>
            <a:fld id="{FF8F6159-22FA-46FD-8CEE-1934CD2F53FC}" type="slidenum">
              <a:rPr b="0" lang="en-US" sz="1200" strike="noStrike" u="none">
                <a:solidFill>
                  <a:schemeClr val="dk1"/>
                </a:solidFill>
                <a:effectLst/>
                <a:uFillTx/>
                <a:latin typeface="Comic Sans MS Regular"/>
                <a:ea typeface="+mn-ea"/>
              </a:rPr>
              <a:t>&lt;number&gt;</a:t>
            </a:fld>
            <a:endParaRPr b="0" lang="en-GB" sz="1200" strike="noStrike" u="none">
              <a:solidFill>
                <a:srgbClr val="000000"/>
              </a:solidFill>
              <a:effectLst/>
              <a:uFillTx/>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PlaceHolder 1"/>
          <p:cNvSpPr>
            <a:spLocks noGrp="1"/>
          </p:cNvSpPr>
          <p:nvPr>
            <p:ph type="sldImg"/>
          </p:nvPr>
        </p:nvSpPr>
        <p:spPr>
          <a:xfrm>
            <a:off x="685800" y="692280"/>
            <a:ext cx="5486040" cy="3085920"/>
          </a:xfrm>
          <a:prstGeom prst="rect">
            <a:avLst/>
          </a:prstGeom>
          <a:ln w="0">
            <a:noFill/>
          </a:ln>
        </p:spPr>
      </p:sp>
      <p:sp>
        <p:nvSpPr>
          <p:cNvPr id="337" name="PlaceHolder 2"/>
          <p:cNvSpPr>
            <a:spLocks noGrp="1"/>
          </p:cNvSpPr>
          <p:nvPr>
            <p:ph type="body"/>
          </p:nvPr>
        </p:nvSpPr>
        <p:spPr>
          <a:xfrm>
            <a:off x="685800" y="4037760"/>
            <a:ext cx="5486040" cy="442908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As </a:t>
            </a:r>
            <a:endParaRPr b="0" lang="en-GB" sz="2000" strike="noStrike" u="none">
              <a:solidFill>
                <a:srgbClr val="000000"/>
              </a:solidFill>
              <a:effectLst/>
              <a:uFillTx/>
              <a:latin typeface="Arial"/>
            </a:endParaRPr>
          </a:p>
        </p:txBody>
      </p:sp>
      <p:sp>
        <p:nvSpPr>
          <p:cNvPr id="338" name="PlaceHolder 3"/>
          <p:cNvSpPr>
            <a:spLocks noGrp="1"/>
          </p:cNvSpPr>
          <p:nvPr>
            <p:ph type="ftr" idx="71"/>
          </p:nvPr>
        </p:nvSpPr>
        <p:spPr>
          <a:xfrm>
            <a:off x="240480" y="8839080"/>
            <a:ext cx="3059640" cy="184320"/>
          </a:xfrm>
          <a:prstGeom prst="rect">
            <a:avLst/>
          </a:prstGeom>
          <a:noFill/>
          <a:ln w="0">
            <a:noFill/>
          </a:ln>
        </p:spPr>
        <p:txBody>
          <a:bodyPr lIns="0" rIns="0" tIns="0" bIns="0" anchor="b">
            <a:noAutofit/>
          </a:bodyPr>
          <a:lstStyle>
            <a:lvl1pPr indent="0" defTabSz="1097280">
              <a:lnSpc>
                <a:spcPct val="100000"/>
              </a:lnSpc>
              <a:buNone/>
              <a:defRPr b="0" lang="en-US" sz="1200" strike="noStrike" u="none">
                <a:solidFill>
                  <a:schemeClr val="dk1"/>
                </a:solidFill>
                <a:effectLst/>
                <a:uFillTx/>
                <a:latin typeface="Comic Sans MS Regular"/>
                <a:ea typeface="+mn-ea"/>
              </a:defRPr>
            </a:lvl1pPr>
          </a:lstStyle>
          <a:p>
            <a:pPr indent="0" defTabSz="1097280">
              <a:lnSpc>
                <a:spcPct val="100000"/>
              </a:lnSpc>
              <a:buNone/>
            </a:pPr>
            <a:r>
              <a:rPr b="0" lang="en-US" sz="1200" strike="noStrike" u="none">
                <a:solidFill>
                  <a:schemeClr val="dk1"/>
                </a:solidFill>
                <a:effectLst/>
                <a:uFillTx/>
                <a:latin typeface="Comic Sans MS Regular"/>
                <a:ea typeface="+mn-ea"/>
              </a:rPr>
              <a:t>Hortonworks: Powering the Future of Data</a:t>
            </a:r>
            <a:endParaRPr b="0" lang="en-GB" sz="1200" strike="noStrike" u="none">
              <a:solidFill>
                <a:srgbClr val="000000"/>
              </a:solidFill>
              <a:effectLst/>
              <a:uFillTx/>
              <a:latin typeface="Times New Roman"/>
            </a:endParaRPr>
          </a:p>
        </p:txBody>
      </p:sp>
      <p:sp>
        <p:nvSpPr>
          <p:cNvPr id="339" name="PlaceHolder 4"/>
          <p:cNvSpPr>
            <a:spLocks noGrp="1"/>
          </p:cNvSpPr>
          <p:nvPr>
            <p:ph type="sldNum" idx="72"/>
          </p:nvPr>
        </p:nvSpPr>
        <p:spPr>
          <a:xfrm>
            <a:off x="6334920" y="8839080"/>
            <a:ext cx="248040" cy="184320"/>
          </a:xfrm>
          <a:prstGeom prst="rect">
            <a:avLst/>
          </a:prstGeom>
          <a:noFill/>
          <a:ln w="0">
            <a:noFill/>
          </a:ln>
        </p:spPr>
        <p:txBody>
          <a:bodyPr lIns="0" rIns="0" tIns="0" bIns="0" anchor="b">
            <a:noAutofit/>
          </a:bodyPr>
          <a:lstStyle>
            <a:lvl1pPr indent="0" algn="r" defTabSz="1097280">
              <a:lnSpc>
                <a:spcPct val="100000"/>
              </a:lnSpc>
              <a:buNone/>
              <a:defRPr b="0" lang="en-US" sz="1200" strike="noStrike" u="none">
                <a:solidFill>
                  <a:schemeClr val="dk1"/>
                </a:solidFill>
                <a:effectLst/>
                <a:uFillTx/>
                <a:latin typeface="Comic Sans MS Regular"/>
                <a:ea typeface="+mn-ea"/>
              </a:defRPr>
            </a:lvl1pPr>
          </a:lstStyle>
          <a:p>
            <a:pPr indent="0" algn="r" defTabSz="1097280">
              <a:lnSpc>
                <a:spcPct val="100000"/>
              </a:lnSpc>
              <a:buNone/>
            </a:pPr>
            <a:fld id="{62BD5C36-7E17-440D-AA2C-C092EC864D31}" type="slidenum">
              <a:rPr b="0" lang="en-US" sz="1200" strike="noStrike" u="none">
                <a:solidFill>
                  <a:schemeClr val="dk1"/>
                </a:solidFill>
                <a:effectLst/>
                <a:uFillTx/>
                <a:latin typeface="Comic Sans MS Regular"/>
                <a:ea typeface="+mn-ea"/>
              </a:rPr>
              <a:t>&lt;number&gt;</a:t>
            </a:fld>
            <a:endParaRPr b="0" lang="en-GB" sz="1200" strike="noStrike" u="none">
              <a:solidFill>
                <a:srgbClr val="000000"/>
              </a:solidFill>
              <a:effectLst/>
              <a:uFillTx/>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PlaceHolder 1"/>
          <p:cNvSpPr>
            <a:spLocks noGrp="1"/>
          </p:cNvSpPr>
          <p:nvPr>
            <p:ph type="sldImg"/>
          </p:nvPr>
        </p:nvSpPr>
        <p:spPr>
          <a:xfrm>
            <a:off x="685800" y="692280"/>
            <a:ext cx="5486040" cy="3085920"/>
          </a:xfrm>
          <a:prstGeom prst="rect">
            <a:avLst/>
          </a:prstGeom>
          <a:ln w="0">
            <a:noFill/>
          </a:ln>
        </p:spPr>
      </p:sp>
      <p:sp>
        <p:nvSpPr>
          <p:cNvPr id="341" name="PlaceHolder 2"/>
          <p:cNvSpPr>
            <a:spLocks noGrp="1"/>
          </p:cNvSpPr>
          <p:nvPr>
            <p:ph type="body"/>
          </p:nvPr>
        </p:nvSpPr>
        <p:spPr>
          <a:xfrm>
            <a:off x="685800" y="4037760"/>
            <a:ext cx="5486040" cy="442908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One person in our house downloads applications on a regular basis. That's me. And yet I'm the one whose credentials have to be considered important beyond just our household. I'm relying on the competence and honesty of the entire developer chain. Should I? Can I? Alternatively: how would you compartmentalise your development systems so that your core secrets are not in the same VM/container in which you are developing?</a:t>
            </a:r>
            <a:endParaRPr b="0" lang="en-GB" sz="2000" strike="noStrike" u="none">
              <a:solidFill>
                <a:srgbClr val="000000"/>
              </a:solidFill>
              <a:effectLst/>
              <a:uFillTx/>
              <a:latin typeface="Arial"/>
            </a:endParaRPr>
          </a:p>
        </p:txBody>
      </p:sp>
      <p:sp>
        <p:nvSpPr>
          <p:cNvPr id="342" name="PlaceHolder 3"/>
          <p:cNvSpPr>
            <a:spLocks noGrp="1"/>
          </p:cNvSpPr>
          <p:nvPr>
            <p:ph type="ftr" idx="73"/>
          </p:nvPr>
        </p:nvSpPr>
        <p:spPr>
          <a:xfrm>
            <a:off x="240480" y="8839080"/>
            <a:ext cx="3059640" cy="184320"/>
          </a:xfrm>
          <a:prstGeom prst="rect">
            <a:avLst/>
          </a:prstGeom>
          <a:noFill/>
          <a:ln w="0">
            <a:noFill/>
          </a:ln>
        </p:spPr>
        <p:txBody>
          <a:bodyPr lIns="0" rIns="0" tIns="0" bIns="0" anchor="b">
            <a:noAutofit/>
          </a:bodyPr>
          <a:lstStyle>
            <a:lvl1pPr indent="0" defTabSz="1097280">
              <a:lnSpc>
                <a:spcPct val="100000"/>
              </a:lnSpc>
              <a:buNone/>
              <a:defRPr b="0" lang="en-US" sz="1200" strike="noStrike" u="none">
                <a:solidFill>
                  <a:schemeClr val="dk1"/>
                </a:solidFill>
                <a:effectLst/>
                <a:uFillTx/>
                <a:latin typeface="Comic Sans MS Regular"/>
                <a:ea typeface="+mn-ea"/>
              </a:defRPr>
            </a:lvl1pPr>
          </a:lstStyle>
          <a:p>
            <a:pPr indent="0" defTabSz="1097280">
              <a:lnSpc>
                <a:spcPct val="100000"/>
              </a:lnSpc>
              <a:buNone/>
            </a:pPr>
            <a:r>
              <a:rPr b="0" lang="en-US" sz="1200" strike="noStrike" u="none">
                <a:solidFill>
                  <a:schemeClr val="dk1"/>
                </a:solidFill>
                <a:effectLst/>
                <a:uFillTx/>
                <a:latin typeface="Comic Sans MS Regular"/>
                <a:ea typeface="+mn-ea"/>
              </a:rPr>
              <a:t>Hortonworks: Powering the Future of Data</a:t>
            </a:r>
            <a:endParaRPr b="0" lang="en-GB" sz="1200" strike="noStrike" u="none">
              <a:solidFill>
                <a:srgbClr val="000000"/>
              </a:solidFill>
              <a:effectLst/>
              <a:uFillTx/>
              <a:latin typeface="Times New Roman"/>
            </a:endParaRPr>
          </a:p>
        </p:txBody>
      </p:sp>
      <p:sp>
        <p:nvSpPr>
          <p:cNvPr id="343" name="PlaceHolder 4"/>
          <p:cNvSpPr>
            <a:spLocks noGrp="1"/>
          </p:cNvSpPr>
          <p:nvPr>
            <p:ph type="sldNum" idx="74"/>
          </p:nvPr>
        </p:nvSpPr>
        <p:spPr>
          <a:xfrm>
            <a:off x="6334920" y="8839080"/>
            <a:ext cx="248040" cy="184320"/>
          </a:xfrm>
          <a:prstGeom prst="rect">
            <a:avLst/>
          </a:prstGeom>
          <a:noFill/>
          <a:ln w="0">
            <a:noFill/>
          </a:ln>
        </p:spPr>
        <p:txBody>
          <a:bodyPr lIns="0" rIns="0" tIns="0" bIns="0" anchor="b">
            <a:noAutofit/>
          </a:bodyPr>
          <a:lstStyle>
            <a:lvl1pPr indent="0" algn="r" defTabSz="1097280">
              <a:lnSpc>
                <a:spcPct val="100000"/>
              </a:lnSpc>
              <a:buNone/>
              <a:defRPr b="0" lang="en-US" sz="1200" strike="noStrike" u="none">
                <a:solidFill>
                  <a:schemeClr val="dk1"/>
                </a:solidFill>
                <a:effectLst/>
                <a:uFillTx/>
                <a:latin typeface="Comic Sans MS Regular"/>
                <a:ea typeface="+mn-ea"/>
              </a:defRPr>
            </a:lvl1pPr>
          </a:lstStyle>
          <a:p>
            <a:pPr indent="0" algn="r" defTabSz="1097280">
              <a:lnSpc>
                <a:spcPct val="100000"/>
              </a:lnSpc>
              <a:buNone/>
            </a:pPr>
            <a:fld id="{138362FC-92E0-47CA-BB3C-41FFEA0A306E}" type="slidenum">
              <a:rPr b="0" lang="en-US" sz="1200" strike="noStrike" u="none">
                <a:solidFill>
                  <a:schemeClr val="dk1"/>
                </a:solidFill>
                <a:effectLst/>
                <a:uFillTx/>
                <a:latin typeface="Comic Sans MS Regular"/>
                <a:ea typeface="+mn-ea"/>
              </a:rPr>
              <a:t>&lt;number&gt;</a:t>
            </a:fld>
            <a:endParaRPr b="0" lang="en-GB" sz="1200" strike="noStrike" u="none">
              <a:solidFill>
                <a:srgbClr val="000000"/>
              </a:solidFill>
              <a:effectLst/>
              <a:uFillTx/>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PlaceHolder 1"/>
          <p:cNvSpPr>
            <a:spLocks noGrp="1"/>
          </p:cNvSpPr>
          <p:nvPr>
            <p:ph type="sldImg"/>
          </p:nvPr>
        </p:nvSpPr>
        <p:spPr>
          <a:xfrm>
            <a:off x="685800" y="692280"/>
            <a:ext cx="5486040" cy="3085920"/>
          </a:xfrm>
          <a:prstGeom prst="rect">
            <a:avLst/>
          </a:prstGeom>
          <a:ln w="0">
            <a:noFill/>
          </a:ln>
        </p:spPr>
      </p:sp>
      <p:sp>
        <p:nvSpPr>
          <p:cNvPr id="345" name="PlaceHolder 2"/>
          <p:cNvSpPr>
            <a:spLocks noGrp="1"/>
          </p:cNvSpPr>
          <p:nvPr>
            <p:ph type="body"/>
          </p:nvPr>
        </p:nvSpPr>
        <p:spPr>
          <a:xfrm>
            <a:off x="685800" y="4037760"/>
            <a:ext cx="5486040" cy="442908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We should isolate bits of the build more. I do this for windows work; a VM with read only access to the ASF repo; no access to host FS (though shared clipboard). Can we do this for the entire dev environment?</a:t>
            </a:r>
            <a:endParaRPr b="0" lang="en-GB"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Maven/Ivy just do checksum validation. We should publish artifacts with .ASC signatures and check them on D/L.</a:t>
            </a:r>
            <a:endParaRPr b="0" lang="en-GB"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save a history of all downloads in audit logs which can be post-processed. Some standard format across tooling will help here</a:t>
            </a:r>
            <a:endParaRPr b="0" lang="en-GB" sz="2000" strike="noStrike" u="none">
              <a:solidFill>
                <a:srgbClr val="000000"/>
              </a:solidFill>
              <a:effectLst/>
              <a:uFillTx/>
              <a:latin typeface="Arial"/>
            </a:endParaRPr>
          </a:p>
        </p:txBody>
      </p:sp>
      <p:sp>
        <p:nvSpPr>
          <p:cNvPr id="346" name="PlaceHolder 3"/>
          <p:cNvSpPr>
            <a:spLocks noGrp="1"/>
          </p:cNvSpPr>
          <p:nvPr>
            <p:ph type="ftr" idx="75"/>
          </p:nvPr>
        </p:nvSpPr>
        <p:spPr>
          <a:xfrm>
            <a:off x="240480" y="8839080"/>
            <a:ext cx="3059640" cy="184320"/>
          </a:xfrm>
          <a:prstGeom prst="rect">
            <a:avLst/>
          </a:prstGeom>
          <a:noFill/>
          <a:ln w="0">
            <a:noFill/>
          </a:ln>
        </p:spPr>
        <p:txBody>
          <a:bodyPr lIns="0" rIns="0" tIns="0" bIns="0" anchor="b">
            <a:noAutofit/>
          </a:bodyPr>
          <a:lstStyle>
            <a:lvl1pPr indent="0" defTabSz="1097280">
              <a:lnSpc>
                <a:spcPct val="100000"/>
              </a:lnSpc>
              <a:buNone/>
              <a:defRPr b="0" lang="en-US" sz="1200" strike="noStrike" u="none">
                <a:solidFill>
                  <a:schemeClr val="dk1"/>
                </a:solidFill>
                <a:effectLst/>
                <a:uFillTx/>
                <a:latin typeface="Comic Sans MS Regular"/>
                <a:ea typeface="+mn-ea"/>
              </a:defRPr>
            </a:lvl1pPr>
          </a:lstStyle>
          <a:p>
            <a:pPr indent="0" defTabSz="1097280">
              <a:lnSpc>
                <a:spcPct val="100000"/>
              </a:lnSpc>
              <a:buNone/>
            </a:pPr>
            <a:r>
              <a:rPr b="0" lang="en-US" sz="1200" strike="noStrike" u="none">
                <a:solidFill>
                  <a:schemeClr val="dk1"/>
                </a:solidFill>
                <a:effectLst/>
                <a:uFillTx/>
                <a:latin typeface="Comic Sans MS Regular"/>
                <a:ea typeface="+mn-ea"/>
              </a:rPr>
              <a:t>Hortonworks: Powering the Future of Data</a:t>
            </a:r>
            <a:endParaRPr b="0" lang="en-GB" sz="1200" strike="noStrike" u="none">
              <a:solidFill>
                <a:srgbClr val="000000"/>
              </a:solidFill>
              <a:effectLst/>
              <a:uFillTx/>
              <a:latin typeface="Times New Roman"/>
            </a:endParaRPr>
          </a:p>
        </p:txBody>
      </p:sp>
      <p:sp>
        <p:nvSpPr>
          <p:cNvPr id="347" name="PlaceHolder 4"/>
          <p:cNvSpPr>
            <a:spLocks noGrp="1"/>
          </p:cNvSpPr>
          <p:nvPr>
            <p:ph type="sldNum" idx="76"/>
          </p:nvPr>
        </p:nvSpPr>
        <p:spPr>
          <a:xfrm>
            <a:off x="6334920" y="8839080"/>
            <a:ext cx="248040" cy="184320"/>
          </a:xfrm>
          <a:prstGeom prst="rect">
            <a:avLst/>
          </a:prstGeom>
          <a:noFill/>
          <a:ln w="0">
            <a:noFill/>
          </a:ln>
        </p:spPr>
        <p:txBody>
          <a:bodyPr lIns="0" rIns="0" tIns="0" bIns="0" anchor="b">
            <a:noAutofit/>
          </a:bodyPr>
          <a:lstStyle>
            <a:lvl1pPr indent="0" algn="r" defTabSz="1097280">
              <a:lnSpc>
                <a:spcPct val="100000"/>
              </a:lnSpc>
              <a:buNone/>
              <a:defRPr b="0" lang="en-US" sz="1200" strike="noStrike" u="none">
                <a:solidFill>
                  <a:schemeClr val="dk1"/>
                </a:solidFill>
                <a:effectLst/>
                <a:uFillTx/>
                <a:latin typeface="Comic Sans MS Regular"/>
                <a:ea typeface="+mn-ea"/>
              </a:defRPr>
            </a:lvl1pPr>
          </a:lstStyle>
          <a:p>
            <a:pPr indent="0" algn="r" defTabSz="1097280">
              <a:lnSpc>
                <a:spcPct val="100000"/>
              </a:lnSpc>
              <a:buNone/>
            </a:pPr>
            <a:fld id="{095789B5-9F73-4573-B38F-C71627F5C688}" type="slidenum">
              <a:rPr b="0" lang="en-US" sz="1200" strike="noStrike" u="none">
                <a:solidFill>
                  <a:schemeClr val="dk1"/>
                </a:solidFill>
                <a:effectLst/>
                <a:uFillTx/>
                <a:latin typeface="Comic Sans MS Regular"/>
                <a:ea typeface="+mn-ea"/>
              </a:rPr>
              <a:t>&lt;number&gt;</a:t>
            </a:fld>
            <a:endParaRPr b="0" lang="en-GB" sz="1200" strike="noStrike" u="none">
              <a:solidFill>
                <a:srgbClr val="000000"/>
              </a:solidFill>
              <a:effectLst/>
              <a:uFillTx/>
              <a:latin typeface="Times New Roman"/>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PlaceHolder 1"/>
          <p:cNvSpPr>
            <a:spLocks noGrp="1"/>
          </p:cNvSpPr>
          <p:nvPr>
            <p:ph type="sldImg"/>
          </p:nvPr>
        </p:nvSpPr>
        <p:spPr>
          <a:xfrm>
            <a:off x="685800" y="692280"/>
            <a:ext cx="5486040" cy="3085920"/>
          </a:xfrm>
          <a:prstGeom prst="rect">
            <a:avLst/>
          </a:prstGeom>
          <a:ln w="0">
            <a:noFill/>
          </a:ln>
        </p:spPr>
      </p:sp>
      <p:sp>
        <p:nvSpPr>
          <p:cNvPr id="349" name="PlaceHolder 2"/>
          <p:cNvSpPr>
            <a:spLocks noGrp="1"/>
          </p:cNvSpPr>
          <p:nvPr>
            <p:ph type="body"/>
          </p:nvPr>
        </p:nvSpPr>
        <p:spPr>
          <a:xfrm>
            <a:off x="685800" y="4037760"/>
            <a:ext cx="5486040" cy="442908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Finally, never trust a USB bike light you pick up a conference.</a:t>
            </a:r>
            <a:endParaRPr b="0" lang="en-GB" sz="2000" strike="noStrike" u="none">
              <a:solidFill>
                <a:srgbClr val="000000"/>
              </a:solidFill>
              <a:effectLst/>
              <a:uFillTx/>
              <a:latin typeface="Arial"/>
            </a:endParaRPr>
          </a:p>
        </p:txBody>
      </p:sp>
      <p:sp>
        <p:nvSpPr>
          <p:cNvPr id="350" name="PlaceHolder 3"/>
          <p:cNvSpPr>
            <a:spLocks noGrp="1"/>
          </p:cNvSpPr>
          <p:nvPr>
            <p:ph type="ftr" idx="77"/>
          </p:nvPr>
        </p:nvSpPr>
        <p:spPr>
          <a:xfrm>
            <a:off x="240480" y="8839080"/>
            <a:ext cx="3059640" cy="184320"/>
          </a:xfrm>
          <a:prstGeom prst="rect">
            <a:avLst/>
          </a:prstGeom>
          <a:noFill/>
          <a:ln w="0">
            <a:noFill/>
          </a:ln>
        </p:spPr>
        <p:txBody>
          <a:bodyPr lIns="0" rIns="0" tIns="0" bIns="0" anchor="b">
            <a:noAutofit/>
          </a:bodyPr>
          <a:lstStyle>
            <a:lvl1pPr indent="0" defTabSz="1097280">
              <a:lnSpc>
                <a:spcPct val="100000"/>
              </a:lnSpc>
              <a:buNone/>
              <a:defRPr b="0" lang="en-US" sz="1200" strike="noStrike" u="none">
                <a:solidFill>
                  <a:schemeClr val="dk1"/>
                </a:solidFill>
                <a:effectLst/>
                <a:uFillTx/>
                <a:latin typeface="Comic Sans MS Regular"/>
                <a:ea typeface="+mn-ea"/>
              </a:defRPr>
            </a:lvl1pPr>
          </a:lstStyle>
          <a:p>
            <a:pPr indent="0" defTabSz="1097280">
              <a:lnSpc>
                <a:spcPct val="100000"/>
              </a:lnSpc>
              <a:buNone/>
            </a:pPr>
            <a:r>
              <a:rPr b="0" lang="en-US" sz="1200" strike="noStrike" u="none">
                <a:solidFill>
                  <a:schemeClr val="dk1"/>
                </a:solidFill>
                <a:effectLst/>
                <a:uFillTx/>
                <a:latin typeface="Comic Sans MS Regular"/>
                <a:ea typeface="+mn-ea"/>
              </a:rPr>
              <a:t>Hortonworks: Powering the Future of Data</a:t>
            </a:r>
            <a:endParaRPr b="0" lang="en-GB" sz="1200" strike="noStrike" u="none">
              <a:solidFill>
                <a:srgbClr val="000000"/>
              </a:solidFill>
              <a:effectLst/>
              <a:uFillTx/>
              <a:latin typeface="Times New Roman"/>
            </a:endParaRPr>
          </a:p>
        </p:txBody>
      </p:sp>
      <p:sp>
        <p:nvSpPr>
          <p:cNvPr id="351" name="PlaceHolder 4"/>
          <p:cNvSpPr>
            <a:spLocks noGrp="1"/>
          </p:cNvSpPr>
          <p:nvPr>
            <p:ph type="sldNum" idx="78"/>
          </p:nvPr>
        </p:nvSpPr>
        <p:spPr>
          <a:xfrm>
            <a:off x="6334920" y="8839080"/>
            <a:ext cx="248040" cy="184320"/>
          </a:xfrm>
          <a:prstGeom prst="rect">
            <a:avLst/>
          </a:prstGeom>
          <a:noFill/>
          <a:ln w="0">
            <a:noFill/>
          </a:ln>
        </p:spPr>
        <p:txBody>
          <a:bodyPr lIns="0" rIns="0" tIns="0" bIns="0" anchor="b">
            <a:noAutofit/>
          </a:bodyPr>
          <a:lstStyle>
            <a:lvl1pPr indent="0" algn="r" defTabSz="1097280">
              <a:lnSpc>
                <a:spcPct val="100000"/>
              </a:lnSpc>
              <a:buNone/>
              <a:defRPr b="0" lang="en-US" sz="1200" strike="noStrike" u="none">
                <a:solidFill>
                  <a:schemeClr val="dk1"/>
                </a:solidFill>
                <a:effectLst/>
                <a:uFillTx/>
                <a:latin typeface="Comic Sans MS Regular"/>
                <a:ea typeface="+mn-ea"/>
              </a:defRPr>
            </a:lvl1pPr>
          </a:lstStyle>
          <a:p>
            <a:pPr indent="0" algn="r" defTabSz="1097280">
              <a:lnSpc>
                <a:spcPct val="100000"/>
              </a:lnSpc>
              <a:buNone/>
            </a:pPr>
            <a:fld id="{F2837B7E-0D98-4333-B940-0248B4C00E5F}" type="slidenum">
              <a:rPr b="0" lang="en-US" sz="1200" strike="noStrike" u="none">
                <a:solidFill>
                  <a:schemeClr val="dk1"/>
                </a:solidFill>
                <a:effectLst/>
                <a:uFillTx/>
                <a:latin typeface="Comic Sans MS Regular"/>
                <a:ea typeface="+mn-ea"/>
              </a:rPr>
              <a:t>&lt;number&gt;</a:t>
            </a:fld>
            <a:endParaRPr b="0" lang="en-GB" sz="1200" strike="noStrike" u="none">
              <a:solidFill>
                <a:srgbClr val="000000"/>
              </a:solidFill>
              <a:effectLst/>
              <a:uFillTx/>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PlaceHolder 1"/>
          <p:cNvSpPr>
            <a:spLocks noGrp="1"/>
          </p:cNvSpPr>
          <p:nvPr>
            <p:ph type="sldImg"/>
          </p:nvPr>
        </p:nvSpPr>
        <p:spPr>
          <a:xfrm>
            <a:off x="685800" y="692280"/>
            <a:ext cx="5486040" cy="3085920"/>
          </a:xfrm>
          <a:prstGeom prst="rect">
            <a:avLst/>
          </a:prstGeom>
          <a:ln w="0">
            <a:noFill/>
          </a:ln>
        </p:spPr>
      </p:sp>
      <p:sp>
        <p:nvSpPr>
          <p:cNvPr id="213" name="PlaceHolder 2"/>
          <p:cNvSpPr>
            <a:spLocks noGrp="1"/>
          </p:cNvSpPr>
          <p:nvPr>
            <p:ph type="body"/>
          </p:nvPr>
        </p:nvSpPr>
        <p:spPr>
          <a:xfrm>
            <a:off x="685800" y="4037760"/>
            <a:ext cx="5486040" cy="44290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First </a:t>
            </a:r>
            <a:r>
              <a:rPr b="0" lang="en-US" sz="2000" strike="noStrike" u="none">
                <a:solidFill>
                  <a:srgbClr val="000000"/>
                </a:solidFill>
                <a:effectLst/>
                <a:uFillTx/>
                <a:latin typeface="Arial"/>
              </a:rPr>
              <a:t>lesson </a:t>
            </a:r>
            <a:r>
              <a:rPr b="0" lang="en-US" sz="2000" strike="noStrike" u="none">
                <a:solidFill>
                  <a:srgbClr val="000000"/>
                </a:solidFill>
                <a:effectLst/>
                <a:uFillTx/>
                <a:latin typeface="Arial"/>
              </a:rPr>
              <a:t>of the </a:t>
            </a:r>
            <a:r>
              <a:rPr b="0" lang="en-US" sz="2000" strike="noStrike" u="none">
                <a:solidFill>
                  <a:srgbClr val="000000"/>
                </a:solidFill>
                <a:effectLst/>
                <a:uFillTx/>
                <a:latin typeface="Arial"/>
              </a:rPr>
              <a:t>Sony </a:t>
            </a:r>
            <a:r>
              <a:rPr b="0" lang="en-US" sz="2000" strike="noStrike" u="none">
                <a:solidFill>
                  <a:srgbClr val="000000"/>
                </a:solidFill>
                <a:effectLst/>
                <a:uFillTx/>
                <a:latin typeface="Arial"/>
              </a:rPr>
              <a:t>affair: </a:t>
            </a:r>
            <a:r>
              <a:rPr b="0" lang="en-US" sz="2000" strike="noStrike" u="none">
                <a:solidFill>
                  <a:srgbClr val="000000"/>
                </a:solidFill>
                <a:effectLst/>
                <a:uFillTx/>
                <a:latin typeface="Arial"/>
              </a:rPr>
              <a:t>Don</a:t>
            </a:r>
            <a:r>
              <a:rPr b="0" lang="uk-UA" sz="2000" strike="noStrike" u="none">
                <a:solidFill>
                  <a:srgbClr val="000000"/>
                </a:solidFill>
                <a:effectLst/>
                <a:uFillTx/>
                <a:latin typeface="Arial"/>
              </a:rPr>
              <a:t>’</a:t>
            </a:r>
            <a:r>
              <a:rPr b="0" lang="en-US" sz="2000" strike="noStrike" u="none">
                <a:solidFill>
                  <a:srgbClr val="000000"/>
                </a:solidFill>
                <a:effectLst/>
                <a:uFillTx/>
                <a:latin typeface="Arial"/>
              </a:rPr>
              <a:t>t </a:t>
            </a:r>
            <a:r>
              <a:rPr b="0" lang="en-US" sz="2000" strike="noStrike" u="none">
                <a:solidFill>
                  <a:srgbClr val="000000"/>
                </a:solidFill>
                <a:effectLst/>
                <a:uFillTx/>
                <a:latin typeface="Arial"/>
              </a:rPr>
              <a:t>upset a </a:t>
            </a:r>
            <a:r>
              <a:rPr b="0" lang="en-US" sz="2000" strike="noStrike" u="none">
                <a:solidFill>
                  <a:srgbClr val="000000"/>
                </a:solidFill>
                <a:effectLst/>
                <a:uFillTx/>
                <a:latin typeface="Arial"/>
              </a:rPr>
              <a:t>nation </a:t>
            </a:r>
            <a:r>
              <a:rPr b="0" lang="en-US" sz="2000" strike="noStrike" u="none">
                <a:solidFill>
                  <a:srgbClr val="000000"/>
                </a:solidFill>
                <a:effectLst/>
                <a:uFillTx/>
                <a:latin typeface="Arial"/>
              </a:rPr>
              <a:t>state. </a:t>
            </a:r>
            <a:r>
              <a:rPr b="0" lang="en-US" sz="2000" strike="noStrike" u="none">
                <a:solidFill>
                  <a:srgbClr val="000000"/>
                </a:solidFill>
                <a:effectLst/>
                <a:uFillTx/>
                <a:latin typeface="Arial"/>
              </a:rPr>
              <a:t>Not </a:t>
            </a:r>
            <a:r>
              <a:rPr b="0" lang="en-US" sz="2000" strike="noStrike" u="none">
                <a:solidFill>
                  <a:srgbClr val="000000"/>
                </a:solidFill>
                <a:effectLst/>
                <a:uFillTx/>
                <a:latin typeface="Arial"/>
              </a:rPr>
              <a:t>only do </a:t>
            </a:r>
            <a:r>
              <a:rPr b="0" lang="en-US" sz="2000" strike="noStrike" u="none">
                <a:solidFill>
                  <a:srgbClr val="000000"/>
                </a:solidFill>
                <a:effectLst/>
                <a:uFillTx/>
                <a:latin typeface="Arial"/>
              </a:rPr>
              <a:t>they </a:t>
            </a:r>
            <a:r>
              <a:rPr b="0" lang="en-US" sz="2000" strike="noStrike" u="none">
                <a:solidFill>
                  <a:srgbClr val="000000"/>
                </a:solidFill>
                <a:effectLst/>
                <a:uFillTx/>
                <a:latin typeface="Arial"/>
              </a:rPr>
              <a:t>have </a:t>
            </a:r>
            <a:r>
              <a:rPr b="0" lang="en-US" sz="2000" strike="noStrike" u="none">
                <a:solidFill>
                  <a:srgbClr val="000000"/>
                </a:solidFill>
                <a:effectLst/>
                <a:uFillTx/>
                <a:latin typeface="Arial"/>
              </a:rPr>
              <a:t>capabili</a:t>
            </a:r>
            <a:r>
              <a:rPr b="0" lang="en-US" sz="2000" strike="noStrike" u="none">
                <a:solidFill>
                  <a:srgbClr val="000000"/>
                </a:solidFill>
                <a:effectLst/>
                <a:uFillTx/>
                <a:latin typeface="Arial"/>
              </a:rPr>
              <a:t>ties you </a:t>
            </a:r>
            <a:r>
              <a:rPr b="0" lang="en-US" sz="2000" strike="noStrike" u="none">
                <a:solidFill>
                  <a:srgbClr val="000000"/>
                </a:solidFill>
                <a:effectLst/>
                <a:uFillTx/>
                <a:latin typeface="Arial"/>
              </a:rPr>
              <a:t>are </a:t>
            </a:r>
            <a:r>
              <a:rPr b="0" lang="en-US" sz="2000" strike="noStrike" u="none">
                <a:solidFill>
                  <a:srgbClr val="000000"/>
                </a:solidFill>
                <a:effectLst/>
                <a:uFillTx/>
                <a:latin typeface="Arial"/>
              </a:rPr>
              <a:t>utterly </a:t>
            </a:r>
            <a:r>
              <a:rPr b="0" lang="en-US" sz="2000" strike="noStrike" u="none">
                <a:solidFill>
                  <a:srgbClr val="000000"/>
                </a:solidFill>
                <a:effectLst/>
                <a:uFillTx/>
                <a:latin typeface="Arial"/>
              </a:rPr>
              <a:t>unprep</a:t>
            </a:r>
            <a:r>
              <a:rPr b="0" lang="en-US" sz="2000" strike="noStrike" u="none">
                <a:solidFill>
                  <a:srgbClr val="000000"/>
                </a:solidFill>
                <a:effectLst/>
                <a:uFillTx/>
                <a:latin typeface="Arial"/>
              </a:rPr>
              <a:t>ared to </a:t>
            </a:r>
            <a:r>
              <a:rPr b="0" lang="en-US" sz="2000" strike="noStrike" u="none">
                <a:solidFill>
                  <a:srgbClr val="000000"/>
                </a:solidFill>
                <a:effectLst/>
                <a:uFillTx/>
                <a:latin typeface="Arial"/>
              </a:rPr>
              <a:t>deal </a:t>
            </a:r>
            <a:r>
              <a:rPr b="0" lang="en-US" sz="2000" strike="noStrike" u="none">
                <a:solidFill>
                  <a:srgbClr val="000000"/>
                </a:solidFill>
                <a:effectLst/>
                <a:uFillTx/>
                <a:latin typeface="Arial"/>
              </a:rPr>
              <a:t>with, a </a:t>
            </a:r>
            <a:r>
              <a:rPr b="0" lang="en-US" sz="2000" strike="noStrike" u="none">
                <a:solidFill>
                  <a:srgbClr val="000000"/>
                </a:solidFill>
                <a:effectLst/>
                <a:uFillTx/>
                <a:latin typeface="Arial"/>
              </a:rPr>
              <a:t>few of </a:t>
            </a:r>
            <a:r>
              <a:rPr b="0" lang="en-US" sz="2000" strike="noStrike" u="none">
                <a:solidFill>
                  <a:srgbClr val="000000"/>
                </a:solidFill>
                <a:effectLst/>
                <a:uFillTx/>
                <a:latin typeface="Arial"/>
              </a:rPr>
              <a:t>them </a:t>
            </a:r>
            <a:r>
              <a:rPr b="0" lang="en-US" sz="2000" strike="noStrike" u="none">
                <a:solidFill>
                  <a:srgbClr val="000000"/>
                </a:solidFill>
                <a:effectLst/>
                <a:uFillTx/>
                <a:latin typeface="Arial"/>
              </a:rPr>
              <a:t>appear </a:t>
            </a:r>
            <a:r>
              <a:rPr b="0" lang="en-US" sz="2000" strike="noStrike" u="none">
                <a:solidFill>
                  <a:srgbClr val="000000"/>
                </a:solidFill>
                <a:effectLst/>
                <a:uFillTx/>
                <a:latin typeface="Arial"/>
              </a:rPr>
              <a:t>to have </a:t>
            </a:r>
            <a:r>
              <a:rPr b="0" lang="en-US" sz="2000" strike="noStrike" u="none">
                <a:solidFill>
                  <a:srgbClr val="000000"/>
                </a:solidFill>
                <a:effectLst/>
                <a:uFillTx/>
                <a:latin typeface="Arial"/>
              </a:rPr>
              <a:t>loosely-</a:t>
            </a:r>
            <a:r>
              <a:rPr b="0" lang="en-US" sz="2000" strike="noStrike" u="none">
                <a:solidFill>
                  <a:srgbClr val="000000"/>
                </a:solidFill>
                <a:effectLst/>
                <a:uFillTx/>
                <a:latin typeface="Arial"/>
              </a:rPr>
              <a:t>affiliate</a:t>
            </a:r>
            <a:r>
              <a:rPr b="0" lang="en-US" sz="2000" strike="noStrike" u="none">
                <a:solidFill>
                  <a:srgbClr val="000000"/>
                </a:solidFill>
                <a:effectLst/>
                <a:uFillTx/>
                <a:latin typeface="Arial"/>
              </a:rPr>
              <a:t>d </a:t>
            </a:r>
            <a:r>
              <a:rPr b="0" lang="en-US" sz="2000" strike="noStrike" u="none">
                <a:solidFill>
                  <a:srgbClr val="000000"/>
                </a:solidFill>
                <a:effectLst/>
                <a:uFillTx/>
                <a:latin typeface="Arial"/>
              </a:rPr>
              <a:t>"patrioti</a:t>
            </a:r>
            <a:r>
              <a:rPr b="0" lang="en-US" sz="2000" strike="noStrike" u="none">
                <a:solidFill>
                  <a:srgbClr val="000000"/>
                </a:solidFill>
                <a:effectLst/>
                <a:uFillTx/>
                <a:latin typeface="Arial"/>
              </a:rPr>
              <a:t>c" </a:t>
            </a:r>
            <a:r>
              <a:rPr b="0" lang="en-US" sz="2000" strike="noStrike" u="none">
                <a:solidFill>
                  <a:srgbClr val="000000"/>
                </a:solidFill>
                <a:effectLst/>
                <a:uFillTx/>
                <a:latin typeface="Arial"/>
              </a:rPr>
              <a:t>hacker </a:t>
            </a:r>
            <a:r>
              <a:rPr b="0" lang="en-US" sz="2000" strike="noStrike" u="none">
                <a:solidFill>
                  <a:srgbClr val="000000"/>
                </a:solidFill>
                <a:effectLst/>
                <a:uFillTx/>
                <a:latin typeface="Arial"/>
              </a:rPr>
              <a:t>groups </a:t>
            </a:r>
            <a:r>
              <a:rPr b="0" lang="en-US" sz="2000" strike="noStrike" u="none">
                <a:solidFill>
                  <a:srgbClr val="000000"/>
                </a:solidFill>
                <a:effectLst/>
                <a:uFillTx/>
                <a:latin typeface="Arial"/>
              </a:rPr>
              <a:t>that you </a:t>
            </a:r>
            <a:r>
              <a:rPr b="0" lang="en-US" sz="2000" strike="noStrike" u="none">
                <a:solidFill>
                  <a:srgbClr val="000000"/>
                </a:solidFill>
                <a:effectLst/>
                <a:uFillTx/>
                <a:latin typeface="Arial"/>
              </a:rPr>
              <a:t>also </a:t>
            </a:r>
            <a:r>
              <a:rPr b="0" lang="en-US" sz="2000" strike="noStrike" u="none">
                <a:solidFill>
                  <a:srgbClr val="000000"/>
                </a:solidFill>
                <a:effectLst/>
                <a:uFillTx/>
                <a:latin typeface="Arial"/>
              </a:rPr>
              <a:t>don't </a:t>
            </a:r>
            <a:r>
              <a:rPr b="0" lang="en-US" sz="2000" strike="noStrike" u="none">
                <a:solidFill>
                  <a:srgbClr val="000000"/>
                </a:solidFill>
                <a:effectLst/>
                <a:uFillTx/>
                <a:latin typeface="Arial"/>
              </a:rPr>
              <a:t>stand a </a:t>
            </a:r>
            <a:r>
              <a:rPr b="0" lang="en-US" sz="2000" strike="noStrike" u="none">
                <a:solidFill>
                  <a:srgbClr val="000000"/>
                </a:solidFill>
                <a:effectLst/>
                <a:uFillTx/>
                <a:latin typeface="Arial"/>
              </a:rPr>
              <a:t>chance </a:t>
            </a:r>
            <a:r>
              <a:rPr b="0" lang="en-US" sz="2000" strike="noStrike" u="none">
                <a:solidFill>
                  <a:srgbClr val="000000"/>
                </a:solidFill>
                <a:effectLst/>
                <a:uFillTx/>
                <a:latin typeface="Arial"/>
              </a:rPr>
              <a:t>with. </a:t>
            </a:r>
            <a:r>
              <a:rPr b="0" lang="en-US" sz="2000" strike="noStrike" u="none">
                <a:solidFill>
                  <a:srgbClr val="000000"/>
                </a:solidFill>
                <a:effectLst/>
                <a:uFillTx/>
                <a:latin typeface="Arial"/>
              </a:rPr>
              <a:t>Then </a:t>
            </a:r>
            <a:r>
              <a:rPr b="0" lang="en-US" sz="2000" strike="noStrike" u="none">
                <a:solidFill>
                  <a:srgbClr val="000000"/>
                </a:solidFill>
                <a:effectLst/>
                <a:uFillTx/>
                <a:latin typeface="Arial"/>
              </a:rPr>
              <a:t>there's </a:t>
            </a:r>
            <a:r>
              <a:rPr b="0" lang="en-US" sz="2000" strike="noStrike" u="none">
                <a:solidFill>
                  <a:srgbClr val="000000"/>
                </a:solidFill>
                <a:effectLst/>
                <a:uFillTx/>
                <a:latin typeface="Arial"/>
              </a:rPr>
              <a:t>Anony</a:t>
            </a:r>
            <a:r>
              <a:rPr b="0" lang="en-US" sz="2000" strike="noStrike" u="none">
                <a:solidFill>
                  <a:srgbClr val="000000"/>
                </a:solidFill>
                <a:effectLst/>
                <a:uFillTx/>
                <a:latin typeface="Arial"/>
              </a:rPr>
              <a:t>mous. </a:t>
            </a:r>
            <a:r>
              <a:rPr b="0" lang="en-US" sz="2000" strike="noStrike" u="none">
                <a:solidFill>
                  <a:srgbClr val="000000"/>
                </a:solidFill>
                <a:effectLst/>
                <a:uFillTx/>
                <a:latin typeface="Arial"/>
              </a:rPr>
              <a:t>They </a:t>
            </a:r>
            <a:r>
              <a:rPr b="0" lang="en-US" sz="2000" strike="noStrike" u="none">
                <a:solidFill>
                  <a:srgbClr val="000000"/>
                </a:solidFill>
                <a:effectLst/>
                <a:uFillTx/>
                <a:latin typeface="Arial"/>
              </a:rPr>
              <a:t>know </a:t>
            </a:r>
            <a:r>
              <a:rPr b="0" lang="en-US" sz="2000" strike="noStrike" u="none">
                <a:solidFill>
                  <a:srgbClr val="000000"/>
                </a:solidFill>
                <a:effectLst/>
                <a:uFillTx/>
                <a:latin typeface="Arial"/>
              </a:rPr>
              <a:t>what </a:t>
            </a:r>
            <a:r>
              <a:rPr b="0" lang="en-US" sz="2000" strike="noStrike" u="none">
                <a:solidFill>
                  <a:srgbClr val="000000"/>
                </a:solidFill>
                <a:effectLst/>
                <a:uFillTx/>
                <a:latin typeface="Arial"/>
              </a:rPr>
              <a:t>they are </a:t>
            </a:r>
            <a:r>
              <a:rPr b="0" lang="en-US" sz="2000" strike="noStrike" u="none">
                <a:solidFill>
                  <a:srgbClr val="000000"/>
                </a:solidFill>
                <a:effectLst/>
                <a:uFillTx/>
                <a:latin typeface="Arial"/>
              </a:rPr>
              <a:t>doing </a:t>
            </a:r>
            <a:r>
              <a:rPr b="0" lang="en-US" sz="2000" strike="noStrike" u="none">
                <a:solidFill>
                  <a:srgbClr val="000000"/>
                </a:solidFill>
                <a:effectLst/>
                <a:uFillTx/>
                <a:latin typeface="Arial"/>
              </a:rPr>
              <a:t>too.</a:t>
            </a:r>
            <a:endParaRPr b="0" lang="en-GB" sz="2000" strike="noStrike" u="none">
              <a:solidFill>
                <a:srgbClr val="000000"/>
              </a:solidFill>
              <a:effectLst/>
              <a:uFillTx/>
              <a:latin typeface="Arial"/>
            </a:endParaRPr>
          </a:p>
          <a:p>
            <a:pPr indent="0">
              <a:lnSpc>
                <a:spcPct val="100000"/>
              </a:lnSpc>
              <a:buNone/>
              <a:tabLst>
                <a:tab algn="l" pos="0"/>
              </a:tabLst>
            </a:pPr>
            <a:endParaRPr b="0" lang="en-GB" sz="2000" strike="noStrike" u="none">
              <a:solidFill>
                <a:srgbClr val="000000"/>
              </a:solidFill>
              <a:effectLst/>
              <a:uFillTx/>
              <a:latin typeface="Arial"/>
            </a:endParaRPr>
          </a:p>
          <a:p>
            <a:pPr indent="0">
              <a:lnSpc>
                <a:spcPct val="100000"/>
              </a:lnSpc>
              <a:buNone/>
              <a:tabLst>
                <a:tab algn="l" pos="0"/>
              </a:tabLst>
            </a:pPr>
            <a:endParaRPr b="0" lang="en-GB" sz="2000" strike="noStrike" u="none">
              <a:solidFill>
                <a:srgbClr val="000000"/>
              </a:solidFill>
              <a:effectLst/>
              <a:uFillTx/>
              <a:latin typeface="Arial"/>
            </a:endParaRPr>
          </a:p>
        </p:txBody>
      </p:sp>
      <p:sp>
        <p:nvSpPr>
          <p:cNvPr id="214" name="PlaceHolder 3"/>
          <p:cNvSpPr>
            <a:spLocks noGrp="1"/>
          </p:cNvSpPr>
          <p:nvPr>
            <p:ph type="ftr" idx="9"/>
          </p:nvPr>
        </p:nvSpPr>
        <p:spPr>
          <a:xfrm>
            <a:off x="240480" y="8839080"/>
            <a:ext cx="3059640" cy="184320"/>
          </a:xfrm>
          <a:prstGeom prst="rect">
            <a:avLst/>
          </a:prstGeom>
          <a:noFill/>
          <a:ln w="0">
            <a:noFill/>
          </a:ln>
        </p:spPr>
        <p:txBody>
          <a:bodyPr lIns="0" rIns="0" tIns="0" bIns="0" anchor="b">
            <a:noAutofit/>
          </a:bodyPr>
          <a:lstStyle>
            <a:lvl1pPr indent="0" defTabSz="1097280">
              <a:lnSpc>
                <a:spcPct val="100000"/>
              </a:lnSpc>
              <a:buNone/>
              <a:defRPr b="0" lang="en-US" sz="1200" strike="noStrike" u="none">
                <a:solidFill>
                  <a:schemeClr val="dk1"/>
                </a:solidFill>
                <a:effectLst/>
                <a:uFillTx/>
                <a:latin typeface="Comic Sans MS Regular"/>
                <a:ea typeface="+mn-ea"/>
              </a:defRPr>
            </a:lvl1pPr>
          </a:lstStyle>
          <a:p>
            <a:pPr indent="0" defTabSz="1097280">
              <a:lnSpc>
                <a:spcPct val="100000"/>
              </a:lnSpc>
              <a:buNone/>
            </a:pPr>
            <a:r>
              <a:rPr b="0" lang="en-US" sz="1200" strike="noStrike" u="none">
                <a:solidFill>
                  <a:schemeClr val="dk1"/>
                </a:solidFill>
                <a:effectLst/>
                <a:uFillTx/>
                <a:latin typeface="Comic Sans MS Regular"/>
                <a:ea typeface="+mn-ea"/>
              </a:rPr>
              <a:t>Hortonworks</a:t>
            </a:r>
            <a:r>
              <a:rPr b="0" lang="en-US" sz="1200" strike="noStrike" u="none">
                <a:solidFill>
                  <a:schemeClr val="dk1"/>
                </a:solidFill>
                <a:effectLst/>
                <a:uFillTx/>
                <a:latin typeface="Comic Sans MS Regular"/>
                <a:ea typeface="+mn-ea"/>
              </a:rPr>
              <a:t>: Powering </a:t>
            </a:r>
            <a:r>
              <a:rPr b="0" lang="en-US" sz="1200" strike="noStrike" u="none">
                <a:solidFill>
                  <a:schemeClr val="dk1"/>
                </a:solidFill>
                <a:effectLst/>
                <a:uFillTx/>
                <a:latin typeface="Comic Sans MS Regular"/>
                <a:ea typeface="+mn-ea"/>
              </a:rPr>
              <a:t>the Future </a:t>
            </a:r>
            <a:r>
              <a:rPr b="0" lang="en-US" sz="1200" strike="noStrike" u="none">
                <a:solidFill>
                  <a:schemeClr val="dk1"/>
                </a:solidFill>
                <a:effectLst/>
                <a:uFillTx/>
                <a:latin typeface="Comic Sans MS Regular"/>
                <a:ea typeface="+mn-ea"/>
              </a:rPr>
              <a:t>of Data</a:t>
            </a:r>
            <a:endParaRPr b="0" lang="en-GB" sz="1200" strike="noStrike" u="none">
              <a:solidFill>
                <a:srgbClr val="000000"/>
              </a:solidFill>
              <a:effectLst/>
              <a:uFillTx/>
              <a:latin typeface="Times New Roman"/>
            </a:endParaRPr>
          </a:p>
        </p:txBody>
      </p:sp>
      <p:sp>
        <p:nvSpPr>
          <p:cNvPr id="215" name="PlaceHolder 4"/>
          <p:cNvSpPr>
            <a:spLocks noGrp="1"/>
          </p:cNvSpPr>
          <p:nvPr>
            <p:ph type="sldNum" idx="10"/>
          </p:nvPr>
        </p:nvSpPr>
        <p:spPr>
          <a:xfrm>
            <a:off x="6334920" y="8839080"/>
            <a:ext cx="248040" cy="184320"/>
          </a:xfrm>
          <a:prstGeom prst="rect">
            <a:avLst/>
          </a:prstGeom>
          <a:noFill/>
          <a:ln w="0">
            <a:noFill/>
          </a:ln>
        </p:spPr>
        <p:txBody>
          <a:bodyPr lIns="0" rIns="0" tIns="0" bIns="0" anchor="b">
            <a:noAutofit/>
          </a:bodyPr>
          <a:lstStyle>
            <a:lvl1pPr indent="0" algn="r" defTabSz="1097280">
              <a:lnSpc>
                <a:spcPct val="100000"/>
              </a:lnSpc>
              <a:buNone/>
              <a:defRPr b="0" lang="en-US" sz="1200" strike="noStrike" u="none">
                <a:solidFill>
                  <a:schemeClr val="dk1"/>
                </a:solidFill>
                <a:effectLst/>
                <a:uFillTx/>
                <a:latin typeface="Comic Sans MS Regular"/>
                <a:ea typeface="+mn-ea"/>
              </a:defRPr>
            </a:lvl1pPr>
          </a:lstStyle>
          <a:p>
            <a:pPr indent="0" algn="r" defTabSz="1097280">
              <a:lnSpc>
                <a:spcPct val="100000"/>
              </a:lnSpc>
              <a:buNone/>
            </a:pPr>
            <a:fld id="{67A3529D-14BB-4B88-BD28-A4046C5B4513}" type="slidenum">
              <a:rPr b="0" lang="en-US" sz="1200" strike="noStrike" u="none">
                <a:solidFill>
                  <a:schemeClr val="dk1"/>
                </a:solidFill>
                <a:effectLst/>
                <a:uFillTx/>
                <a:latin typeface="Comic Sans MS Regular"/>
                <a:ea typeface="+mn-ea"/>
              </a:rPr>
              <a:t>&lt;number&gt;</a:t>
            </a:fld>
            <a:endParaRPr b="0" lang="en-GB" sz="1200" strike="noStrike" u="none">
              <a:solidFill>
                <a:srgbClr val="000000"/>
              </a:solidFill>
              <a:effectLst/>
              <a:uFillTx/>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PlaceHolder 1"/>
          <p:cNvSpPr>
            <a:spLocks noGrp="1"/>
          </p:cNvSpPr>
          <p:nvPr>
            <p:ph type="sldImg"/>
          </p:nvPr>
        </p:nvSpPr>
        <p:spPr>
          <a:xfrm>
            <a:off x="685800" y="692280"/>
            <a:ext cx="5486040" cy="3085920"/>
          </a:xfrm>
          <a:prstGeom prst="rect">
            <a:avLst/>
          </a:prstGeom>
          <a:ln w="0">
            <a:noFill/>
          </a:ln>
        </p:spPr>
      </p:sp>
      <p:sp>
        <p:nvSpPr>
          <p:cNvPr id="217" name="PlaceHolder 2"/>
          <p:cNvSpPr>
            <a:spLocks noGrp="1"/>
          </p:cNvSpPr>
          <p:nvPr>
            <p:ph type="body"/>
          </p:nvPr>
        </p:nvSpPr>
        <p:spPr>
          <a:xfrm>
            <a:off x="685800" y="4037760"/>
            <a:ext cx="5486040" cy="4429080"/>
          </a:xfrm>
          <a:prstGeom prst="rect">
            <a:avLst/>
          </a:prstGeom>
          <a:noFill/>
          <a:ln w="0">
            <a:noFill/>
          </a:ln>
        </p:spPr>
        <p:txBody>
          <a:bodyPr lIns="91440" rIns="91440" tIns="45720" bIns="45720" anchor="t">
            <a:noAutofit/>
          </a:bodyPr>
          <a:p>
            <a:pPr indent="0">
              <a:lnSpc>
                <a:spcPct val="100000"/>
              </a:lnSpc>
              <a:buNone/>
              <a:tabLst>
                <a:tab algn="l" pos="0"/>
              </a:tabLst>
            </a:pPr>
            <a:r>
              <a:rPr b="0" lang="en-US" sz="1100" strike="noStrike" u="none">
                <a:solidFill>
                  <a:srgbClr val="000000"/>
                </a:solidFill>
                <a:effectLst/>
                <a:uFillTx/>
                <a:latin typeface="Arial"/>
              </a:rPr>
              <a:t>Drive by </a:t>
            </a:r>
            <a:r>
              <a:rPr b="0" lang="en-US" sz="1100" strike="noStrike" u="none">
                <a:solidFill>
                  <a:srgbClr val="000000"/>
                </a:solidFill>
                <a:effectLst/>
                <a:uFillTx/>
                <a:latin typeface="Arial"/>
              </a:rPr>
              <a:t>malware: this </a:t>
            </a:r>
            <a:r>
              <a:rPr b="0" lang="en-US" sz="1100" strike="noStrike" u="none">
                <a:solidFill>
                  <a:srgbClr val="000000"/>
                </a:solidFill>
                <a:effectLst/>
                <a:uFillTx/>
                <a:latin typeface="Arial"/>
              </a:rPr>
              <a:t>is something </a:t>
            </a:r>
            <a:r>
              <a:rPr b="0" lang="en-US" sz="1100" strike="noStrike" u="none">
                <a:solidFill>
                  <a:srgbClr val="000000"/>
                </a:solidFill>
                <a:effectLst/>
                <a:uFillTx/>
                <a:latin typeface="Arial"/>
              </a:rPr>
              <a:t>you can think </a:t>
            </a:r>
            <a:r>
              <a:rPr b="0" lang="en-US" sz="1100" strike="noStrike" u="none">
                <a:solidFill>
                  <a:srgbClr val="000000"/>
                </a:solidFill>
                <a:effectLst/>
                <a:uFillTx/>
                <a:latin typeface="Arial"/>
              </a:rPr>
              <a:t>of defending </a:t>
            </a:r>
            <a:r>
              <a:rPr b="0" lang="en-US" sz="1100" strike="noStrike" u="none">
                <a:solidFill>
                  <a:srgbClr val="000000"/>
                </a:solidFill>
                <a:effectLst/>
                <a:uFillTx/>
                <a:latin typeface="Arial"/>
              </a:rPr>
              <a:t>against</a:t>
            </a:r>
            <a:endParaRPr b="0" lang="en-GB" sz="1100" strike="noStrike" u="none">
              <a:solidFill>
                <a:srgbClr val="000000"/>
              </a:solidFill>
              <a:effectLst/>
              <a:uFillTx/>
              <a:latin typeface="Arial"/>
            </a:endParaRPr>
          </a:p>
        </p:txBody>
      </p:sp>
      <p:sp>
        <p:nvSpPr>
          <p:cNvPr id="218" name="PlaceHolder 3"/>
          <p:cNvSpPr>
            <a:spLocks noGrp="1"/>
          </p:cNvSpPr>
          <p:nvPr>
            <p:ph type="ftr" idx="11"/>
          </p:nvPr>
        </p:nvSpPr>
        <p:spPr>
          <a:xfrm>
            <a:off x="240480" y="8839080"/>
            <a:ext cx="3059640" cy="184320"/>
          </a:xfrm>
          <a:prstGeom prst="rect">
            <a:avLst/>
          </a:prstGeom>
          <a:noFill/>
          <a:ln w="0">
            <a:noFill/>
          </a:ln>
        </p:spPr>
        <p:txBody>
          <a:bodyPr lIns="0" rIns="0" tIns="0" bIns="0" anchor="b">
            <a:noAutofit/>
          </a:bodyPr>
          <a:lstStyle>
            <a:lvl1pPr indent="0" defTabSz="1097280">
              <a:lnSpc>
                <a:spcPct val="100000"/>
              </a:lnSpc>
              <a:buNone/>
              <a:defRPr b="0" lang="en-US" sz="1200" strike="noStrike" u="none">
                <a:solidFill>
                  <a:schemeClr val="dk1"/>
                </a:solidFill>
                <a:effectLst/>
                <a:uFillTx/>
                <a:latin typeface="Comic Sans MS Regular"/>
                <a:ea typeface="+mn-ea"/>
              </a:defRPr>
            </a:lvl1pPr>
          </a:lstStyle>
          <a:p>
            <a:pPr indent="0" defTabSz="1097280">
              <a:lnSpc>
                <a:spcPct val="100000"/>
              </a:lnSpc>
              <a:buNone/>
            </a:pPr>
            <a:r>
              <a:rPr b="0" lang="en-US" sz="1200" strike="noStrike" u="none">
                <a:solidFill>
                  <a:schemeClr val="dk1"/>
                </a:solidFill>
                <a:effectLst/>
                <a:uFillTx/>
                <a:latin typeface="Comic Sans MS Regular"/>
                <a:ea typeface="+mn-ea"/>
              </a:rPr>
              <a:t>Hortonworks</a:t>
            </a:r>
            <a:r>
              <a:rPr b="0" lang="en-US" sz="1200" strike="noStrike" u="none">
                <a:solidFill>
                  <a:schemeClr val="dk1"/>
                </a:solidFill>
                <a:effectLst/>
                <a:uFillTx/>
                <a:latin typeface="Comic Sans MS Regular"/>
                <a:ea typeface="+mn-ea"/>
              </a:rPr>
              <a:t>: Powering </a:t>
            </a:r>
            <a:r>
              <a:rPr b="0" lang="en-US" sz="1200" strike="noStrike" u="none">
                <a:solidFill>
                  <a:schemeClr val="dk1"/>
                </a:solidFill>
                <a:effectLst/>
                <a:uFillTx/>
                <a:latin typeface="Comic Sans MS Regular"/>
                <a:ea typeface="+mn-ea"/>
              </a:rPr>
              <a:t>the Future </a:t>
            </a:r>
            <a:r>
              <a:rPr b="0" lang="en-US" sz="1200" strike="noStrike" u="none">
                <a:solidFill>
                  <a:schemeClr val="dk1"/>
                </a:solidFill>
                <a:effectLst/>
                <a:uFillTx/>
                <a:latin typeface="Comic Sans MS Regular"/>
                <a:ea typeface="+mn-ea"/>
              </a:rPr>
              <a:t>of Data</a:t>
            </a:r>
            <a:endParaRPr b="0" lang="en-GB" sz="1200" strike="noStrike" u="none">
              <a:solidFill>
                <a:srgbClr val="000000"/>
              </a:solidFill>
              <a:effectLst/>
              <a:uFillTx/>
              <a:latin typeface="Times New Roman"/>
            </a:endParaRPr>
          </a:p>
        </p:txBody>
      </p:sp>
      <p:sp>
        <p:nvSpPr>
          <p:cNvPr id="219" name="PlaceHolder 4"/>
          <p:cNvSpPr>
            <a:spLocks noGrp="1"/>
          </p:cNvSpPr>
          <p:nvPr>
            <p:ph type="sldNum" idx="12"/>
          </p:nvPr>
        </p:nvSpPr>
        <p:spPr>
          <a:xfrm>
            <a:off x="6334920" y="8839080"/>
            <a:ext cx="248040" cy="184320"/>
          </a:xfrm>
          <a:prstGeom prst="rect">
            <a:avLst/>
          </a:prstGeom>
          <a:noFill/>
          <a:ln w="0">
            <a:noFill/>
          </a:ln>
        </p:spPr>
        <p:txBody>
          <a:bodyPr lIns="0" rIns="0" tIns="0" bIns="0" anchor="b">
            <a:noAutofit/>
          </a:bodyPr>
          <a:lstStyle>
            <a:lvl1pPr indent="0" algn="r" defTabSz="1097280">
              <a:lnSpc>
                <a:spcPct val="100000"/>
              </a:lnSpc>
              <a:buNone/>
              <a:defRPr b="0" lang="en-US" sz="1200" strike="noStrike" u="none">
                <a:solidFill>
                  <a:schemeClr val="dk1"/>
                </a:solidFill>
                <a:effectLst/>
                <a:uFillTx/>
                <a:latin typeface="Comic Sans MS Regular"/>
                <a:ea typeface="+mn-ea"/>
              </a:defRPr>
            </a:lvl1pPr>
          </a:lstStyle>
          <a:p>
            <a:pPr indent="0" algn="r" defTabSz="1097280">
              <a:lnSpc>
                <a:spcPct val="100000"/>
              </a:lnSpc>
              <a:buNone/>
            </a:pPr>
            <a:fld id="{81A14F6F-FE34-4A24-A0F7-59FA38175E60}" type="slidenum">
              <a:rPr b="0" lang="en-US" sz="1200" strike="noStrike" u="none">
                <a:solidFill>
                  <a:schemeClr val="dk1"/>
                </a:solidFill>
                <a:effectLst/>
                <a:uFillTx/>
                <a:latin typeface="Comic Sans MS Regular"/>
                <a:ea typeface="+mn-ea"/>
              </a:rPr>
              <a:t>&lt;number&gt;</a:t>
            </a:fld>
            <a:endParaRPr b="0" lang="en-GB" sz="1200" strike="noStrike" u="none">
              <a:solidFill>
                <a:srgbClr val="000000"/>
              </a:solidFill>
              <a:effectLst/>
              <a:uFillTx/>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PlaceHolder 1"/>
          <p:cNvSpPr>
            <a:spLocks noGrp="1"/>
          </p:cNvSpPr>
          <p:nvPr>
            <p:ph type="sldImg"/>
          </p:nvPr>
        </p:nvSpPr>
        <p:spPr>
          <a:xfrm>
            <a:off x="685800" y="692280"/>
            <a:ext cx="5486040" cy="3085920"/>
          </a:xfrm>
          <a:prstGeom prst="rect">
            <a:avLst/>
          </a:prstGeom>
          <a:ln w="0">
            <a:noFill/>
          </a:ln>
        </p:spPr>
      </p:sp>
      <p:sp>
        <p:nvSpPr>
          <p:cNvPr id="221" name="PlaceHolder 2"/>
          <p:cNvSpPr>
            <a:spLocks noGrp="1"/>
          </p:cNvSpPr>
          <p:nvPr>
            <p:ph type="body"/>
          </p:nvPr>
        </p:nvSpPr>
        <p:spPr>
          <a:xfrm>
            <a:off x="685800" y="4037760"/>
            <a:ext cx="5486040" cy="44290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I could </a:t>
            </a:r>
            <a:r>
              <a:rPr b="0" lang="en-US" sz="2000" strike="noStrike" u="none">
                <a:solidFill>
                  <a:srgbClr val="000000"/>
                </a:solidFill>
                <a:effectLst/>
                <a:uFillTx/>
                <a:latin typeface="Arial"/>
              </a:rPr>
              <a:t>just go </a:t>
            </a:r>
            <a:r>
              <a:rPr b="0" lang="en-US" sz="2000" strike="noStrike" u="none">
                <a:solidFill>
                  <a:srgbClr val="000000"/>
                </a:solidFill>
                <a:effectLst/>
                <a:uFillTx/>
                <a:latin typeface="Arial"/>
              </a:rPr>
              <a:t>through </a:t>
            </a:r>
            <a:r>
              <a:rPr b="0" lang="en-US" sz="2000" strike="noStrike" u="none">
                <a:solidFill>
                  <a:srgbClr val="000000"/>
                </a:solidFill>
                <a:effectLst/>
                <a:uFillTx/>
                <a:latin typeface="Arial"/>
              </a:rPr>
              <a:t>the </a:t>
            </a:r>
            <a:r>
              <a:rPr b="0" lang="en-US" sz="2000" strike="noStrike" u="none">
                <a:solidFill>
                  <a:srgbClr val="000000"/>
                </a:solidFill>
                <a:effectLst/>
                <a:uFillTx/>
                <a:latin typeface="Arial"/>
              </a:rPr>
              <a:t>classic </a:t>
            </a:r>
            <a:r>
              <a:rPr b="0" lang="en-US" sz="2000" strike="noStrike" u="none">
                <a:solidFill>
                  <a:srgbClr val="000000"/>
                </a:solidFill>
                <a:effectLst/>
                <a:uFillTx/>
                <a:latin typeface="Arial"/>
              </a:rPr>
              <a:t>"never </a:t>
            </a:r>
            <a:r>
              <a:rPr b="0" lang="en-US" sz="2000" strike="noStrike" u="none">
                <a:solidFill>
                  <a:srgbClr val="000000"/>
                </a:solidFill>
                <a:effectLst/>
                <a:uFillTx/>
                <a:latin typeface="Arial"/>
              </a:rPr>
              <a:t>downlo</a:t>
            </a:r>
            <a:r>
              <a:rPr b="0" lang="en-US" sz="2000" strike="noStrike" u="none">
                <a:solidFill>
                  <a:srgbClr val="000000"/>
                </a:solidFill>
                <a:effectLst/>
                <a:uFillTx/>
                <a:latin typeface="Arial"/>
              </a:rPr>
              <a:t>ad a </a:t>
            </a:r>
            <a:r>
              <a:rPr b="0" lang="en-US" sz="2000" strike="noStrike" u="none">
                <a:solidFill>
                  <a:srgbClr val="000000"/>
                </a:solidFill>
                <a:effectLst/>
                <a:uFillTx/>
                <a:latin typeface="Arial"/>
              </a:rPr>
              <a:t>binary", </a:t>
            </a:r>
            <a:r>
              <a:rPr b="0" lang="en-US" sz="2000" strike="noStrike" u="none">
                <a:solidFill>
                  <a:srgbClr val="000000"/>
                </a:solidFill>
                <a:effectLst/>
                <a:uFillTx/>
                <a:latin typeface="Arial"/>
              </a:rPr>
              <a:t>"never </a:t>
            </a:r>
            <a:r>
              <a:rPr b="0" lang="en-US" sz="2000" strike="noStrike" u="none">
                <a:solidFill>
                  <a:srgbClr val="000000"/>
                </a:solidFill>
                <a:effectLst/>
                <a:uFillTx/>
                <a:latin typeface="Arial"/>
              </a:rPr>
              <a:t>open a </a:t>
            </a:r>
            <a:r>
              <a:rPr b="0" lang="en-US" sz="2000" strike="noStrike" u="none">
                <a:solidFill>
                  <a:srgbClr val="000000"/>
                </a:solidFill>
                <a:effectLst/>
                <a:uFillTx/>
                <a:latin typeface="Arial"/>
              </a:rPr>
              <a:t>word </a:t>
            </a:r>
            <a:r>
              <a:rPr b="0" lang="en-US" sz="2000" strike="noStrike" u="none">
                <a:solidFill>
                  <a:srgbClr val="000000"/>
                </a:solidFill>
                <a:effectLst/>
                <a:uFillTx/>
                <a:latin typeface="Arial"/>
              </a:rPr>
              <a:t>doc </a:t>
            </a:r>
            <a:r>
              <a:rPr b="0" lang="en-US" sz="2000" strike="noStrike" u="none">
                <a:solidFill>
                  <a:srgbClr val="000000"/>
                </a:solidFill>
                <a:effectLst/>
                <a:uFillTx/>
                <a:latin typeface="Arial"/>
              </a:rPr>
              <a:t>with </a:t>
            </a:r>
            <a:r>
              <a:rPr b="0" lang="en-US" sz="2000" strike="noStrike" u="none">
                <a:solidFill>
                  <a:srgbClr val="000000"/>
                </a:solidFill>
                <a:effectLst/>
                <a:uFillTx/>
                <a:latin typeface="Arial"/>
              </a:rPr>
              <a:t>macros"</a:t>
            </a:r>
            <a:r>
              <a:rPr b="0" lang="en-US" sz="2000" strike="noStrike" u="none">
                <a:solidFill>
                  <a:srgbClr val="000000"/>
                </a:solidFill>
                <a:effectLst/>
                <a:uFillTx/>
                <a:latin typeface="Arial"/>
              </a:rPr>
              <a:t>, or </a:t>
            </a:r>
            <a:r>
              <a:rPr b="0" lang="en-US" sz="2000" strike="noStrike" u="none">
                <a:solidFill>
                  <a:srgbClr val="000000"/>
                </a:solidFill>
                <a:effectLst/>
                <a:uFillTx/>
                <a:latin typeface="Arial"/>
              </a:rPr>
              <a:t>""emails </a:t>
            </a:r>
            <a:r>
              <a:rPr b="0" lang="en-US" sz="2000" strike="noStrike" u="none">
                <a:solidFill>
                  <a:srgbClr val="000000"/>
                </a:solidFill>
                <a:effectLst/>
                <a:uFillTx/>
                <a:latin typeface="Arial"/>
              </a:rPr>
              <a:t>with </a:t>
            </a:r>
            <a:r>
              <a:rPr b="0" lang="en-US" sz="2000" strike="noStrike" u="none">
                <a:solidFill>
                  <a:srgbClr val="000000"/>
                </a:solidFill>
                <a:effectLst/>
                <a:uFillTx/>
                <a:latin typeface="Arial"/>
              </a:rPr>
              <a:t>faxes </a:t>
            </a:r>
            <a:r>
              <a:rPr b="0" lang="en-US" sz="2000" strike="noStrike" u="none">
                <a:solidFill>
                  <a:srgbClr val="000000"/>
                </a:solidFill>
                <a:effectLst/>
                <a:uFillTx/>
                <a:latin typeface="Arial"/>
              </a:rPr>
              <a:t>in", but </a:t>
            </a:r>
            <a:r>
              <a:rPr b="0" lang="en-US" sz="2000" strike="noStrike" u="none">
                <a:solidFill>
                  <a:srgbClr val="000000"/>
                </a:solidFill>
                <a:effectLst/>
                <a:uFillTx/>
                <a:latin typeface="Arial"/>
              </a:rPr>
              <a:t>that is </a:t>
            </a:r>
            <a:r>
              <a:rPr b="0" lang="en-US" sz="2000" strike="noStrike" u="none">
                <a:solidFill>
                  <a:srgbClr val="000000"/>
                </a:solidFill>
                <a:effectLst/>
                <a:uFillTx/>
                <a:latin typeface="Arial"/>
              </a:rPr>
              <a:t>stuff </a:t>
            </a:r>
            <a:r>
              <a:rPr b="0" lang="en-US" sz="2000" strike="noStrike" u="none">
                <a:solidFill>
                  <a:srgbClr val="000000"/>
                </a:solidFill>
                <a:effectLst/>
                <a:uFillTx/>
                <a:latin typeface="Arial"/>
              </a:rPr>
              <a:t>that </a:t>
            </a:r>
            <a:r>
              <a:rPr b="0" lang="en-US" sz="2000" strike="noStrike" u="none">
                <a:solidFill>
                  <a:srgbClr val="000000"/>
                </a:solidFill>
                <a:effectLst/>
                <a:uFillTx/>
                <a:latin typeface="Arial"/>
              </a:rPr>
              <a:t>should </a:t>
            </a:r>
            <a:r>
              <a:rPr b="0" lang="en-US" sz="2000" strike="noStrike" u="none">
                <a:solidFill>
                  <a:srgbClr val="000000"/>
                </a:solidFill>
                <a:effectLst/>
                <a:uFillTx/>
                <a:latin typeface="Arial"/>
              </a:rPr>
              <a:t>be well </a:t>
            </a:r>
            <a:r>
              <a:rPr b="0" lang="en-US" sz="2000" strike="noStrike" u="none">
                <a:solidFill>
                  <a:srgbClr val="000000"/>
                </a:solidFill>
                <a:effectLst/>
                <a:uFillTx/>
                <a:latin typeface="Arial"/>
              </a:rPr>
              <a:t>known. </a:t>
            </a:r>
            <a:r>
              <a:rPr b="0" lang="en-US" sz="2000" strike="noStrike" u="none">
                <a:solidFill>
                  <a:srgbClr val="000000"/>
                </a:solidFill>
                <a:effectLst/>
                <a:uFillTx/>
                <a:latin typeface="Arial"/>
              </a:rPr>
              <a:t>What I </a:t>
            </a:r>
            <a:r>
              <a:rPr b="0" lang="en-US" sz="2000" strike="noStrike" u="none">
                <a:solidFill>
                  <a:srgbClr val="000000"/>
                </a:solidFill>
                <a:effectLst/>
                <a:uFillTx/>
                <a:latin typeface="Arial"/>
              </a:rPr>
              <a:t>want to </a:t>
            </a:r>
            <a:r>
              <a:rPr b="0" lang="en-US" sz="2000" strike="noStrike" u="none">
                <a:solidFill>
                  <a:srgbClr val="000000"/>
                </a:solidFill>
                <a:effectLst/>
                <a:uFillTx/>
                <a:latin typeface="Arial"/>
              </a:rPr>
              <a:t>conside</a:t>
            </a:r>
            <a:r>
              <a:rPr b="0" lang="en-US" sz="2000" strike="noStrike" u="none">
                <a:solidFill>
                  <a:srgbClr val="000000"/>
                </a:solidFill>
                <a:effectLst/>
                <a:uFillTx/>
                <a:latin typeface="Arial"/>
              </a:rPr>
              <a:t>r is </a:t>
            </a:r>
            <a:r>
              <a:rPr b="0" lang="en-US" sz="2000" strike="noStrike" u="none">
                <a:solidFill>
                  <a:srgbClr val="000000"/>
                </a:solidFill>
                <a:effectLst/>
                <a:uFillTx/>
                <a:latin typeface="Arial"/>
              </a:rPr>
              <a:t>somethi</a:t>
            </a:r>
            <a:r>
              <a:rPr b="0" lang="en-US" sz="2000" strike="noStrike" u="none">
                <a:solidFill>
                  <a:srgbClr val="000000"/>
                </a:solidFill>
                <a:effectLst/>
                <a:uFillTx/>
                <a:latin typeface="Arial"/>
              </a:rPr>
              <a:t>ng </a:t>
            </a:r>
            <a:r>
              <a:rPr b="0" lang="en-US" sz="2000" strike="noStrike" u="none">
                <a:solidFill>
                  <a:srgbClr val="000000"/>
                </a:solidFill>
                <a:effectLst/>
                <a:uFillTx/>
                <a:latin typeface="Arial"/>
              </a:rPr>
              <a:t>more </a:t>
            </a:r>
            <a:r>
              <a:rPr b="0" lang="en-US" sz="2000" strike="noStrike" u="none">
                <a:solidFill>
                  <a:srgbClr val="000000"/>
                </a:solidFill>
                <a:effectLst/>
                <a:uFillTx/>
                <a:latin typeface="Arial"/>
              </a:rPr>
              <a:t>fundam</a:t>
            </a:r>
            <a:r>
              <a:rPr b="0" lang="en-US" sz="2000" strike="noStrike" u="none">
                <a:solidFill>
                  <a:srgbClr val="000000"/>
                </a:solidFill>
                <a:effectLst/>
                <a:uFillTx/>
                <a:latin typeface="Arial"/>
              </a:rPr>
              <a:t>ental.</a:t>
            </a:r>
            <a:endParaRPr b="0" lang="en-GB" sz="2000" strike="noStrike" u="none">
              <a:solidFill>
                <a:srgbClr val="000000"/>
              </a:solidFill>
              <a:effectLst/>
              <a:uFillTx/>
              <a:latin typeface="Arial"/>
            </a:endParaRPr>
          </a:p>
        </p:txBody>
      </p:sp>
      <p:sp>
        <p:nvSpPr>
          <p:cNvPr id="222" name="PlaceHolder 3"/>
          <p:cNvSpPr>
            <a:spLocks noGrp="1"/>
          </p:cNvSpPr>
          <p:nvPr>
            <p:ph type="ftr" idx="13"/>
          </p:nvPr>
        </p:nvSpPr>
        <p:spPr>
          <a:xfrm>
            <a:off x="240480" y="8839080"/>
            <a:ext cx="3059640" cy="184320"/>
          </a:xfrm>
          <a:prstGeom prst="rect">
            <a:avLst/>
          </a:prstGeom>
          <a:noFill/>
          <a:ln w="0">
            <a:noFill/>
          </a:ln>
        </p:spPr>
        <p:txBody>
          <a:bodyPr lIns="0" rIns="0" tIns="0" bIns="0" anchor="b">
            <a:noAutofit/>
          </a:bodyPr>
          <a:lstStyle>
            <a:lvl1pPr indent="0" defTabSz="1097280">
              <a:lnSpc>
                <a:spcPct val="100000"/>
              </a:lnSpc>
              <a:buNone/>
              <a:defRPr b="0" lang="en-US" sz="1200" strike="noStrike" u="none">
                <a:solidFill>
                  <a:schemeClr val="dk1"/>
                </a:solidFill>
                <a:effectLst/>
                <a:uFillTx/>
                <a:latin typeface="Comic Sans MS Regular"/>
                <a:ea typeface="+mn-ea"/>
              </a:defRPr>
            </a:lvl1pPr>
          </a:lstStyle>
          <a:p>
            <a:pPr indent="0" defTabSz="1097280">
              <a:lnSpc>
                <a:spcPct val="100000"/>
              </a:lnSpc>
              <a:buNone/>
            </a:pPr>
            <a:r>
              <a:rPr b="0" lang="en-US" sz="1200" strike="noStrike" u="none">
                <a:solidFill>
                  <a:schemeClr val="dk1"/>
                </a:solidFill>
                <a:effectLst/>
                <a:uFillTx/>
                <a:latin typeface="Comic Sans MS Regular"/>
                <a:ea typeface="+mn-ea"/>
              </a:rPr>
              <a:t>Hortonworks</a:t>
            </a:r>
            <a:r>
              <a:rPr b="0" lang="en-US" sz="1200" strike="noStrike" u="none">
                <a:solidFill>
                  <a:schemeClr val="dk1"/>
                </a:solidFill>
                <a:effectLst/>
                <a:uFillTx/>
                <a:latin typeface="Comic Sans MS Regular"/>
                <a:ea typeface="+mn-ea"/>
              </a:rPr>
              <a:t>: Powering </a:t>
            </a:r>
            <a:r>
              <a:rPr b="0" lang="en-US" sz="1200" strike="noStrike" u="none">
                <a:solidFill>
                  <a:schemeClr val="dk1"/>
                </a:solidFill>
                <a:effectLst/>
                <a:uFillTx/>
                <a:latin typeface="Comic Sans MS Regular"/>
                <a:ea typeface="+mn-ea"/>
              </a:rPr>
              <a:t>the Future </a:t>
            </a:r>
            <a:r>
              <a:rPr b="0" lang="en-US" sz="1200" strike="noStrike" u="none">
                <a:solidFill>
                  <a:schemeClr val="dk1"/>
                </a:solidFill>
                <a:effectLst/>
                <a:uFillTx/>
                <a:latin typeface="Comic Sans MS Regular"/>
                <a:ea typeface="+mn-ea"/>
              </a:rPr>
              <a:t>of Data</a:t>
            </a:r>
            <a:endParaRPr b="0" lang="en-GB" sz="1200" strike="noStrike" u="none">
              <a:solidFill>
                <a:srgbClr val="000000"/>
              </a:solidFill>
              <a:effectLst/>
              <a:uFillTx/>
              <a:latin typeface="Times New Roman"/>
            </a:endParaRPr>
          </a:p>
        </p:txBody>
      </p:sp>
      <p:sp>
        <p:nvSpPr>
          <p:cNvPr id="223" name="PlaceHolder 4"/>
          <p:cNvSpPr>
            <a:spLocks noGrp="1"/>
          </p:cNvSpPr>
          <p:nvPr>
            <p:ph type="sldNum" idx="14"/>
          </p:nvPr>
        </p:nvSpPr>
        <p:spPr>
          <a:xfrm>
            <a:off x="6334920" y="8839080"/>
            <a:ext cx="248040" cy="184320"/>
          </a:xfrm>
          <a:prstGeom prst="rect">
            <a:avLst/>
          </a:prstGeom>
          <a:noFill/>
          <a:ln w="0">
            <a:noFill/>
          </a:ln>
        </p:spPr>
        <p:txBody>
          <a:bodyPr lIns="0" rIns="0" tIns="0" bIns="0" anchor="b">
            <a:noAutofit/>
          </a:bodyPr>
          <a:lstStyle>
            <a:lvl1pPr indent="0" algn="r" defTabSz="1097280">
              <a:lnSpc>
                <a:spcPct val="100000"/>
              </a:lnSpc>
              <a:buNone/>
              <a:defRPr b="0" lang="en-US" sz="1200" strike="noStrike" u="none">
                <a:solidFill>
                  <a:schemeClr val="dk1"/>
                </a:solidFill>
                <a:effectLst/>
                <a:uFillTx/>
                <a:latin typeface="Comic Sans MS Regular"/>
                <a:ea typeface="+mn-ea"/>
              </a:defRPr>
            </a:lvl1pPr>
          </a:lstStyle>
          <a:p>
            <a:pPr indent="0" algn="r" defTabSz="1097280">
              <a:lnSpc>
                <a:spcPct val="100000"/>
              </a:lnSpc>
              <a:buNone/>
            </a:pPr>
            <a:fld id="{37AB159C-4DB9-4F38-B9BE-567682BC50A6}" type="slidenum">
              <a:rPr b="0" lang="en-US" sz="1200" strike="noStrike" u="none">
                <a:solidFill>
                  <a:schemeClr val="dk1"/>
                </a:solidFill>
                <a:effectLst/>
                <a:uFillTx/>
                <a:latin typeface="Comic Sans MS Regular"/>
                <a:ea typeface="+mn-ea"/>
              </a:rPr>
              <a:t>&lt;number&gt;</a:t>
            </a:fld>
            <a:endParaRPr b="0" lang="en-GB" sz="1200" strike="noStrike" u="none">
              <a:solidFill>
                <a:srgbClr val="000000"/>
              </a:solidFill>
              <a:effectLst/>
              <a:uFillTx/>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PlaceHolder 1"/>
          <p:cNvSpPr>
            <a:spLocks noGrp="1"/>
          </p:cNvSpPr>
          <p:nvPr>
            <p:ph type="sldImg"/>
          </p:nvPr>
        </p:nvSpPr>
        <p:spPr>
          <a:xfrm>
            <a:off x="685800" y="692280"/>
            <a:ext cx="5486040" cy="3085920"/>
          </a:xfrm>
          <a:prstGeom prst="rect">
            <a:avLst/>
          </a:prstGeom>
          <a:ln w="0">
            <a:noFill/>
          </a:ln>
        </p:spPr>
      </p:sp>
      <p:sp>
        <p:nvSpPr>
          <p:cNvPr id="225" name="PlaceHolder 2"/>
          <p:cNvSpPr>
            <a:spLocks noGrp="1"/>
          </p:cNvSpPr>
          <p:nvPr>
            <p:ph type="body"/>
          </p:nvPr>
        </p:nvSpPr>
        <p:spPr>
          <a:xfrm>
            <a:off x="685800" y="4037760"/>
            <a:ext cx="5486040" cy="44290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Let's </a:t>
            </a:r>
            <a:r>
              <a:rPr b="0" lang="en-US" sz="2000" strike="noStrike" u="none">
                <a:solidFill>
                  <a:srgbClr val="000000"/>
                </a:solidFill>
                <a:effectLst/>
                <a:uFillTx/>
                <a:latin typeface="Arial"/>
              </a:rPr>
              <a:t>drop </a:t>
            </a:r>
            <a:r>
              <a:rPr b="0" lang="en-US" sz="2000" strike="noStrike" u="none">
                <a:solidFill>
                  <a:srgbClr val="000000"/>
                </a:solidFill>
                <a:effectLst/>
                <a:uFillTx/>
                <a:latin typeface="Arial"/>
              </a:rPr>
              <a:t>this </a:t>
            </a:r>
            <a:r>
              <a:rPr b="0" lang="en-US" sz="2000" strike="noStrike" u="none">
                <a:solidFill>
                  <a:srgbClr val="000000"/>
                </a:solidFill>
                <a:effectLst/>
                <a:uFillTx/>
                <a:latin typeface="Arial"/>
              </a:rPr>
              <a:t>notion </a:t>
            </a:r>
            <a:r>
              <a:rPr b="0" lang="en-US" sz="2000" strike="noStrike" u="none">
                <a:solidFill>
                  <a:srgbClr val="000000"/>
                </a:solidFill>
                <a:effectLst/>
                <a:uFillTx/>
                <a:latin typeface="Arial"/>
              </a:rPr>
              <a:t>of a </a:t>
            </a:r>
            <a:r>
              <a:rPr b="0" lang="en-US" sz="2000" strike="noStrike" u="none">
                <a:solidFill>
                  <a:srgbClr val="000000"/>
                </a:solidFill>
                <a:effectLst/>
                <a:uFillTx/>
                <a:latin typeface="Arial"/>
              </a:rPr>
              <a:t>secure </a:t>
            </a:r>
            <a:r>
              <a:rPr b="0" lang="en-US" sz="2000" strike="noStrike" u="none">
                <a:solidFill>
                  <a:srgbClr val="000000"/>
                </a:solidFill>
                <a:effectLst/>
                <a:uFillTx/>
                <a:latin typeface="Arial"/>
              </a:rPr>
              <a:t>vs </a:t>
            </a:r>
            <a:r>
              <a:rPr b="0" lang="en-US" sz="2000" strike="noStrike" u="none">
                <a:solidFill>
                  <a:srgbClr val="000000"/>
                </a:solidFill>
                <a:effectLst/>
                <a:uFillTx/>
                <a:latin typeface="Arial"/>
              </a:rPr>
              <a:t>insecur</a:t>
            </a:r>
            <a:r>
              <a:rPr b="0" lang="en-US" sz="2000" strike="noStrike" u="none">
                <a:solidFill>
                  <a:srgbClr val="000000"/>
                </a:solidFill>
                <a:effectLst/>
                <a:uFillTx/>
                <a:latin typeface="Arial"/>
              </a:rPr>
              <a:t>e </a:t>
            </a:r>
            <a:r>
              <a:rPr b="0" lang="en-US" sz="2000" strike="noStrike" u="none">
                <a:solidFill>
                  <a:srgbClr val="000000"/>
                </a:solidFill>
                <a:effectLst/>
                <a:uFillTx/>
                <a:latin typeface="Arial"/>
              </a:rPr>
              <a:t>system, </a:t>
            </a:r>
            <a:r>
              <a:rPr b="0" lang="en-US" sz="2000" strike="noStrike" u="none">
                <a:solidFill>
                  <a:srgbClr val="000000"/>
                </a:solidFill>
                <a:effectLst/>
                <a:uFillTx/>
                <a:latin typeface="Arial"/>
              </a:rPr>
              <a:t>that of </a:t>
            </a:r>
            <a:r>
              <a:rPr b="0" lang="en-US" sz="2000" strike="noStrike" u="none">
                <a:solidFill>
                  <a:srgbClr val="000000"/>
                </a:solidFill>
                <a:effectLst/>
                <a:uFillTx/>
                <a:latin typeface="Arial"/>
              </a:rPr>
              <a:t>any </a:t>
            </a:r>
            <a:r>
              <a:rPr b="0" lang="en-US" sz="2000" strike="noStrike" u="none">
                <a:solidFill>
                  <a:srgbClr val="000000"/>
                </a:solidFill>
                <a:effectLst/>
                <a:uFillTx/>
                <a:latin typeface="Arial"/>
              </a:rPr>
              <a:t>softwar</a:t>
            </a:r>
            <a:r>
              <a:rPr b="0" lang="en-US" sz="2000" strike="noStrike" u="none">
                <a:solidFill>
                  <a:srgbClr val="000000"/>
                </a:solidFill>
                <a:effectLst/>
                <a:uFillTx/>
                <a:latin typeface="Arial"/>
              </a:rPr>
              <a:t>e </a:t>
            </a:r>
            <a:r>
              <a:rPr b="0" lang="en-US" sz="2000" strike="noStrike" u="none">
                <a:solidFill>
                  <a:srgbClr val="000000"/>
                </a:solidFill>
                <a:effectLst/>
                <a:uFillTx/>
                <a:latin typeface="Arial"/>
              </a:rPr>
              <a:t>having </a:t>
            </a:r>
            <a:r>
              <a:rPr b="0" lang="en-US" sz="2000" strike="noStrike" u="none">
                <a:solidFill>
                  <a:srgbClr val="000000"/>
                </a:solidFill>
                <a:effectLst/>
                <a:uFillTx/>
                <a:latin typeface="Arial"/>
              </a:rPr>
              <a:t>"vulnera</a:t>
            </a:r>
            <a:r>
              <a:rPr b="0" lang="en-US" sz="2000" strike="noStrike" u="none">
                <a:solidFill>
                  <a:srgbClr val="000000"/>
                </a:solidFill>
                <a:effectLst/>
                <a:uFillTx/>
                <a:latin typeface="Arial"/>
              </a:rPr>
              <a:t>bilities". </a:t>
            </a:r>
            <a:r>
              <a:rPr b="0" lang="en-US" sz="2000" strike="noStrike" u="none">
                <a:solidFill>
                  <a:srgbClr val="000000"/>
                </a:solidFill>
                <a:effectLst/>
                <a:uFillTx/>
                <a:latin typeface="Arial"/>
              </a:rPr>
              <a:t>We </a:t>
            </a:r>
            <a:r>
              <a:rPr b="0" lang="en-US" sz="2000" strike="noStrike" u="none">
                <a:solidFill>
                  <a:srgbClr val="000000"/>
                </a:solidFill>
                <a:effectLst/>
                <a:uFillTx/>
                <a:latin typeface="Arial"/>
              </a:rPr>
              <a:t>need to </a:t>
            </a:r>
            <a:r>
              <a:rPr b="0" lang="en-US" sz="2000" strike="noStrike" u="none">
                <a:solidFill>
                  <a:srgbClr val="000000"/>
                </a:solidFill>
                <a:effectLst/>
                <a:uFillTx/>
                <a:latin typeface="Arial"/>
              </a:rPr>
              <a:t>recogni</a:t>
            </a:r>
            <a:r>
              <a:rPr b="0" lang="en-US" sz="2000" strike="noStrike" u="none">
                <a:solidFill>
                  <a:srgbClr val="000000"/>
                </a:solidFill>
                <a:effectLst/>
                <a:uFillTx/>
                <a:latin typeface="Arial"/>
              </a:rPr>
              <a:t>se that </a:t>
            </a:r>
            <a:r>
              <a:rPr b="0" lang="en-US" sz="2000" strike="noStrike" u="none">
                <a:solidFill>
                  <a:srgbClr val="000000"/>
                </a:solidFill>
                <a:effectLst/>
                <a:uFillTx/>
                <a:latin typeface="Arial"/>
              </a:rPr>
              <a:t>all our </a:t>
            </a:r>
            <a:r>
              <a:rPr b="0" lang="en-US" sz="2000" strike="noStrike" u="none">
                <a:solidFill>
                  <a:srgbClr val="000000"/>
                </a:solidFill>
                <a:effectLst/>
                <a:uFillTx/>
                <a:latin typeface="Arial"/>
              </a:rPr>
              <a:t>code </a:t>
            </a:r>
            <a:r>
              <a:rPr b="0" lang="en-US" sz="2000" strike="noStrike" u="none">
                <a:solidFill>
                  <a:srgbClr val="000000"/>
                </a:solidFill>
                <a:effectLst/>
                <a:uFillTx/>
                <a:latin typeface="Arial"/>
              </a:rPr>
              <a:t>contain</a:t>
            </a:r>
            <a:r>
              <a:rPr b="0" lang="en-US" sz="2000" strike="noStrike" u="none">
                <a:solidFill>
                  <a:srgbClr val="000000"/>
                </a:solidFill>
                <a:effectLst/>
                <a:uFillTx/>
                <a:latin typeface="Arial"/>
              </a:rPr>
              <a:t>s </a:t>
            </a:r>
            <a:r>
              <a:rPr b="0" lang="en-US" sz="2000" strike="noStrike" u="none">
                <a:solidFill>
                  <a:srgbClr val="000000"/>
                </a:solidFill>
                <a:effectLst/>
                <a:uFillTx/>
                <a:latin typeface="Arial"/>
              </a:rPr>
              <a:t>vulnera</a:t>
            </a:r>
            <a:r>
              <a:rPr b="0" lang="en-US" sz="2000" strike="noStrike" u="none">
                <a:solidFill>
                  <a:srgbClr val="000000"/>
                </a:solidFill>
                <a:effectLst/>
                <a:uFillTx/>
                <a:latin typeface="Arial"/>
              </a:rPr>
              <a:t>bilities. </a:t>
            </a:r>
            <a:r>
              <a:rPr b="0" lang="en-US" sz="2000" strike="noStrike" u="none">
                <a:solidFill>
                  <a:srgbClr val="000000"/>
                </a:solidFill>
                <a:effectLst/>
                <a:uFillTx/>
                <a:latin typeface="Arial"/>
              </a:rPr>
              <a:t>All that </a:t>
            </a:r>
            <a:r>
              <a:rPr b="0" lang="en-US" sz="2000" strike="noStrike" u="none">
                <a:solidFill>
                  <a:srgbClr val="000000"/>
                </a:solidFill>
                <a:effectLst/>
                <a:uFillTx/>
                <a:latin typeface="Arial"/>
              </a:rPr>
              <a:t>matters </a:t>
            </a:r>
            <a:r>
              <a:rPr b="0" lang="en-US" sz="2000" strike="noStrike" u="none">
                <a:solidFill>
                  <a:srgbClr val="000000"/>
                </a:solidFill>
                <a:effectLst/>
                <a:uFillTx/>
                <a:latin typeface="Arial"/>
              </a:rPr>
              <a:t>there is: </a:t>
            </a:r>
            <a:r>
              <a:rPr b="0" lang="en-US" sz="2000" strike="noStrike" u="none">
                <a:solidFill>
                  <a:srgbClr val="000000"/>
                </a:solidFill>
                <a:effectLst/>
                <a:uFillTx/>
                <a:latin typeface="Arial"/>
              </a:rPr>
              <a:t>how </a:t>
            </a:r>
            <a:r>
              <a:rPr b="0" lang="en-US" sz="2000" strike="noStrike" u="none">
                <a:solidFill>
                  <a:srgbClr val="000000"/>
                </a:solidFill>
                <a:effectLst/>
                <a:uFillTx/>
                <a:latin typeface="Arial"/>
              </a:rPr>
              <a:t>exploita</a:t>
            </a:r>
            <a:r>
              <a:rPr b="0" lang="en-US" sz="2000" strike="noStrike" u="none">
                <a:solidFill>
                  <a:srgbClr val="000000"/>
                </a:solidFill>
                <a:effectLst/>
                <a:uFillTx/>
                <a:latin typeface="Arial"/>
              </a:rPr>
              <a:t>ble are </a:t>
            </a:r>
            <a:r>
              <a:rPr b="0" lang="en-US" sz="2000" strike="noStrike" u="none">
                <a:solidFill>
                  <a:srgbClr val="000000"/>
                </a:solidFill>
                <a:effectLst/>
                <a:uFillTx/>
                <a:latin typeface="Arial"/>
              </a:rPr>
              <a:t>the </a:t>
            </a:r>
            <a:r>
              <a:rPr b="0" lang="en-US" sz="2000" strike="noStrike" u="none">
                <a:solidFill>
                  <a:srgbClr val="000000"/>
                </a:solidFill>
                <a:effectLst/>
                <a:uFillTx/>
                <a:latin typeface="Arial"/>
              </a:rPr>
              <a:t>vulnera</a:t>
            </a:r>
            <a:r>
              <a:rPr b="0" lang="en-US" sz="2000" strike="noStrike" u="none">
                <a:solidFill>
                  <a:srgbClr val="000000"/>
                </a:solidFill>
                <a:effectLst/>
                <a:uFillTx/>
                <a:latin typeface="Arial"/>
              </a:rPr>
              <a:t>bilities? </a:t>
            </a:r>
            <a:r>
              <a:rPr b="0" lang="en-US" sz="2000" strike="noStrike" u="none">
                <a:solidFill>
                  <a:srgbClr val="000000"/>
                </a:solidFill>
                <a:effectLst/>
                <a:uFillTx/>
                <a:latin typeface="Arial"/>
              </a:rPr>
              <a:t>Is being </a:t>
            </a:r>
            <a:r>
              <a:rPr b="0" lang="en-US" sz="2000" strike="noStrike" u="none">
                <a:solidFill>
                  <a:srgbClr val="000000"/>
                </a:solidFill>
                <a:effectLst/>
                <a:uFillTx/>
                <a:latin typeface="Arial"/>
              </a:rPr>
              <a:t>on the </a:t>
            </a:r>
            <a:r>
              <a:rPr b="0" lang="en-US" sz="2000" strike="noStrike" u="none">
                <a:solidFill>
                  <a:srgbClr val="000000"/>
                </a:solidFill>
                <a:effectLst/>
                <a:uFillTx/>
                <a:latin typeface="Arial"/>
              </a:rPr>
              <a:t>net </a:t>
            </a:r>
            <a:r>
              <a:rPr b="0" lang="en-US" sz="2000" strike="noStrike" u="none">
                <a:solidFill>
                  <a:srgbClr val="000000"/>
                </a:solidFill>
                <a:effectLst/>
                <a:uFillTx/>
                <a:latin typeface="Arial"/>
              </a:rPr>
              <a:t>enough</a:t>
            </a:r>
            <a:r>
              <a:rPr b="0" lang="en-US" sz="2000" strike="noStrike" u="none">
                <a:solidFill>
                  <a:srgbClr val="000000"/>
                </a:solidFill>
                <a:effectLst/>
                <a:uFillTx/>
                <a:latin typeface="Arial"/>
              </a:rPr>
              <a:t>? </a:t>
            </a:r>
            <a:r>
              <a:rPr b="0" lang="en-US" sz="2000" strike="noStrike" u="none">
                <a:solidFill>
                  <a:srgbClr val="000000"/>
                </a:solidFill>
                <a:effectLst/>
                <a:uFillTx/>
                <a:latin typeface="Arial"/>
              </a:rPr>
              <a:t>Browsin</a:t>
            </a:r>
            <a:r>
              <a:rPr b="0" lang="en-US" sz="2000" strike="noStrike" u="none">
                <a:solidFill>
                  <a:srgbClr val="000000"/>
                </a:solidFill>
                <a:effectLst/>
                <a:uFillTx/>
                <a:latin typeface="Arial"/>
              </a:rPr>
              <a:t>g a </a:t>
            </a:r>
            <a:r>
              <a:rPr b="0" lang="en-US" sz="2000" strike="noStrike" u="none">
                <a:solidFill>
                  <a:srgbClr val="000000"/>
                </a:solidFill>
                <a:effectLst/>
                <a:uFillTx/>
                <a:latin typeface="Arial"/>
              </a:rPr>
              <a:t>page </a:t>
            </a:r>
            <a:r>
              <a:rPr b="0" lang="en-US" sz="2000" strike="noStrike" u="none">
                <a:solidFill>
                  <a:srgbClr val="000000"/>
                </a:solidFill>
                <a:effectLst/>
                <a:uFillTx/>
                <a:latin typeface="Arial"/>
              </a:rPr>
              <a:t>with a </a:t>
            </a:r>
            <a:r>
              <a:rPr b="0" lang="en-US" sz="2000" strike="noStrike" u="none">
                <a:solidFill>
                  <a:srgbClr val="000000"/>
                </a:solidFill>
                <a:effectLst/>
                <a:uFillTx/>
                <a:latin typeface="Arial"/>
              </a:rPr>
              <a:t>malicio</a:t>
            </a:r>
            <a:r>
              <a:rPr b="0" lang="en-US" sz="2000" strike="noStrike" u="none">
                <a:solidFill>
                  <a:srgbClr val="000000"/>
                </a:solidFill>
                <a:effectLst/>
                <a:uFillTx/>
                <a:latin typeface="Arial"/>
              </a:rPr>
              <a:t>us ad? </a:t>
            </a:r>
            <a:r>
              <a:rPr b="0" lang="en-US" sz="2000" strike="noStrike" u="none">
                <a:solidFill>
                  <a:srgbClr val="000000"/>
                </a:solidFill>
                <a:effectLst/>
                <a:uFillTx/>
                <a:latin typeface="Arial"/>
              </a:rPr>
              <a:t>Openin</a:t>
            </a:r>
            <a:r>
              <a:rPr b="0" lang="en-US" sz="2000" strike="noStrike" u="none">
                <a:solidFill>
                  <a:srgbClr val="000000"/>
                </a:solidFill>
                <a:effectLst/>
                <a:uFillTx/>
                <a:latin typeface="Arial"/>
              </a:rPr>
              <a:t>g an </a:t>
            </a:r>
            <a:r>
              <a:rPr b="0" lang="en-US" sz="2000" strike="noStrike" u="none">
                <a:solidFill>
                  <a:srgbClr val="000000"/>
                </a:solidFill>
                <a:effectLst/>
                <a:uFillTx/>
                <a:latin typeface="Arial"/>
              </a:rPr>
              <a:t>email? </a:t>
            </a:r>
            <a:r>
              <a:rPr b="0" lang="en-US" sz="2000" strike="noStrike" u="none">
                <a:solidFill>
                  <a:srgbClr val="000000"/>
                </a:solidFill>
                <a:effectLst/>
                <a:uFillTx/>
                <a:latin typeface="Arial"/>
              </a:rPr>
              <a:t>Or is it </a:t>
            </a:r>
            <a:r>
              <a:rPr b="0" lang="en-US" sz="2000" strike="noStrike" u="none">
                <a:solidFill>
                  <a:srgbClr val="000000"/>
                </a:solidFill>
                <a:effectLst/>
                <a:uFillTx/>
                <a:latin typeface="Arial"/>
              </a:rPr>
              <a:t>more </a:t>
            </a:r>
            <a:r>
              <a:rPr b="0" lang="en-US" sz="2000" strike="noStrike" u="none">
                <a:solidFill>
                  <a:srgbClr val="000000"/>
                </a:solidFill>
                <a:effectLst/>
                <a:uFillTx/>
                <a:latin typeface="Arial"/>
              </a:rPr>
              <a:t>convolu</a:t>
            </a:r>
            <a:r>
              <a:rPr b="0" lang="en-US" sz="2000" strike="noStrike" u="none">
                <a:solidFill>
                  <a:srgbClr val="000000"/>
                </a:solidFill>
                <a:effectLst/>
                <a:uFillTx/>
                <a:latin typeface="Arial"/>
              </a:rPr>
              <a:t>ted? </a:t>
            </a:r>
            <a:endParaRPr b="0" lang="en-GB" sz="2000" strike="noStrike" u="none">
              <a:solidFill>
                <a:srgbClr val="000000"/>
              </a:solidFill>
              <a:effectLst/>
              <a:uFillTx/>
              <a:latin typeface="Arial"/>
            </a:endParaRPr>
          </a:p>
          <a:p>
            <a:pPr indent="0">
              <a:lnSpc>
                <a:spcPct val="100000"/>
              </a:lnSpc>
              <a:buNone/>
              <a:tabLst>
                <a:tab algn="l" pos="0"/>
              </a:tabLst>
            </a:pPr>
            <a:endParaRPr b="0" lang="en-GB"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Equally </a:t>
            </a:r>
            <a:r>
              <a:rPr b="0" lang="en-US" sz="2000" strike="noStrike" u="none">
                <a:solidFill>
                  <a:srgbClr val="000000"/>
                </a:solidFill>
                <a:effectLst/>
                <a:uFillTx/>
                <a:latin typeface="Arial"/>
              </a:rPr>
              <a:t>importa</a:t>
            </a:r>
            <a:r>
              <a:rPr b="0" lang="en-US" sz="2000" strike="noStrike" u="none">
                <a:solidFill>
                  <a:srgbClr val="000000"/>
                </a:solidFill>
                <a:effectLst/>
                <a:uFillTx/>
                <a:latin typeface="Arial"/>
              </a:rPr>
              <a:t>ntly is </a:t>
            </a:r>
            <a:r>
              <a:rPr b="0" lang="en-US" sz="2000" strike="noStrike" u="none">
                <a:solidFill>
                  <a:srgbClr val="000000"/>
                </a:solidFill>
                <a:effectLst/>
                <a:uFillTx/>
                <a:latin typeface="Arial"/>
              </a:rPr>
              <a:t>the </a:t>
            </a:r>
            <a:r>
              <a:rPr b="0" lang="en-US" sz="2000" strike="noStrike" u="none">
                <a:solidFill>
                  <a:srgbClr val="000000"/>
                </a:solidFill>
                <a:effectLst/>
                <a:uFillTx/>
                <a:latin typeface="Arial"/>
              </a:rPr>
              <a:t>concept </a:t>
            </a:r>
            <a:r>
              <a:rPr b="0" lang="en-US" sz="2000" strike="noStrike" u="none">
                <a:solidFill>
                  <a:srgbClr val="000000"/>
                </a:solidFill>
                <a:effectLst/>
                <a:uFillTx/>
                <a:latin typeface="Arial"/>
              </a:rPr>
              <a:t>of "how </a:t>
            </a:r>
            <a:r>
              <a:rPr b="0" lang="en-US" sz="2000" strike="noStrike" u="none">
                <a:solidFill>
                  <a:srgbClr val="000000"/>
                </a:solidFill>
                <a:effectLst/>
                <a:uFillTx/>
                <a:latin typeface="Arial"/>
              </a:rPr>
              <a:t>much </a:t>
            </a:r>
            <a:r>
              <a:rPr b="0" lang="en-US" sz="2000" strike="noStrike" u="none">
                <a:solidFill>
                  <a:srgbClr val="000000"/>
                </a:solidFill>
                <a:effectLst/>
                <a:uFillTx/>
                <a:latin typeface="Arial"/>
              </a:rPr>
              <a:t>informat</a:t>
            </a:r>
            <a:r>
              <a:rPr b="0" lang="en-US" sz="2000" strike="noStrike" u="none">
                <a:solidFill>
                  <a:srgbClr val="000000"/>
                </a:solidFill>
                <a:effectLst/>
                <a:uFillTx/>
                <a:latin typeface="Arial"/>
              </a:rPr>
              <a:t>ion </a:t>
            </a:r>
            <a:r>
              <a:rPr b="0" lang="en-US" sz="2000" strike="noStrike" u="none">
                <a:solidFill>
                  <a:srgbClr val="000000"/>
                </a:solidFill>
                <a:effectLst/>
                <a:uFillTx/>
                <a:latin typeface="Arial"/>
              </a:rPr>
              <a:t>does </a:t>
            </a:r>
            <a:r>
              <a:rPr b="0" lang="en-US" sz="2000" strike="noStrike" u="none">
                <a:solidFill>
                  <a:srgbClr val="000000"/>
                </a:solidFill>
                <a:effectLst/>
                <a:uFillTx/>
                <a:latin typeface="Arial"/>
              </a:rPr>
              <a:t>my </a:t>
            </a:r>
            <a:r>
              <a:rPr b="0" lang="en-US" sz="2000" strike="noStrike" u="none">
                <a:solidFill>
                  <a:srgbClr val="000000"/>
                </a:solidFill>
                <a:effectLst/>
                <a:uFillTx/>
                <a:latin typeface="Arial"/>
              </a:rPr>
              <a:t>system </a:t>
            </a:r>
            <a:r>
              <a:rPr b="0" lang="en-US" sz="2000" strike="noStrike" u="none">
                <a:solidFill>
                  <a:srgbClr val="000000"/>
                </a:solidFill>
                <a:effectLst/>
                <a:uFillTx/>
                <a:latin typeface="Arial"/>
              </a:rPr>
              <a:t>leak </a:t>
            </a:r>
            <a:r>
              <a:rPr b="0" i="1" lang="en-US" sz="2000" strike="noStrike" u="none">
                <a:solidFill>
                  <a:srgbClr val="000000"/>
                </a:solidFill>
                <a:effectLst/>
                <a:uFillTx/>
                <a:latin typeface="Arial"/>
              </a:rPr>
              <a:t>by </a:t>
            </a:r>
            <a:r>
              <a:rPr b="0" i="1" lang="en-US" sz="2000" strike="noStrike" u="none">
                <a:solidFill>
                  <a:srgbClr val="000000"/>
                </a:solidFill>
                <a:effectLst/>
                <a:uFillTx/>
                <a:latin typeface="Arial"/>
              </a:rPr>
              <a:t>design?</a:t>
            </a:r>
            <a:r>
              <a:rPr b="0" lang="en-US" sz="2000" strike="noStrike" u="none">
                <a:solidFill>
                  <a:srgbClr val="000000"/>
                </a:solidFill>
                <a:effectLst/>
                <a:uFillTx/>
                <a:latin typeface="Arial"/>
              </a:rPr>
              <a:t>. If I </a:t>
            </a:r>
            <a:r>
              <a:rPr b="0" lang="en-US" sz="2000" strike="noStrike" u="none">
                <a:solidFill>
                  <a:srgbClr val="000000"/>
                </a:solidFill>
                <a:effectLst/>
                <a:uFillTx/>
                <a:latin typeface="Arial"/>
              </a:rPr>
              <a:t>want to </a:t>
            </a:r>
            <a:r>
              <a:rPr b="0" lang="en-US" sz="2000" strike="noStrike" u="none">
                <a:solidFill>
                  <a:srgbClr val="000000"/>
                </a:solidFill>
                <a:effectLst/>
                <a:uFillTx/>
                <a:latin typeface="Arial"/>
              </a:rPr>
              <a:t>keep </a:t>
            </a:r>
            <a:r>
              <a:rPr b="0" lang="en-US" sz="2000" strike="noStrike" u="none">
                <a:solidFill>
                  <a:srgbClr val="000000"/>
                </a:solidFill>
                <a:effectLst/>
                <a:uFillTx/>
                <a:latin typeface="Arial"/>
              </a:rPr>
              <a:t>my data </a:t>
            </a:r>
            <a:r>
              <a:rPr b="0" lang="en-US" sz="2000" strike="noStrike" u="none">
                <a:solidFill>
                  <a:srgbClr val="000000"/>
                </a:solidFill>
                <a:effectLst/>
                <a:uFillTx/>
                <a:latin typeface="Arial"/>
              </a:rPr>
              <a:t>private, </a:t>
            </a:r>
            <a:r>
              <a:rPr b="0" lang="en-US" sz="2000" strike="noStrike" u="none">
                <a:solidFill>
                  <a:srgbClr val="000000"/>
                </a:solidFill>
                <a:effectLst/>
                <a:uFillTx/>
                <a:latin typeface="Arial"/>
              </a:rPr>
              <a:t>I should </a:t>
            </a:r>
            <a:r>
              <a:rPr b="0" lang="en-US" sz="2000" strike="noStrike" u="none">
                <a:solidFill>
                  <a:srgbClr val="000000"/>
                </a:solidFill>
                <a:effectLst/>
                <a:uFillTx/>
                <a:latin typeface="Arial"/>
              </a:rPr>
              <a:t>be </a:t>
            </a:r>
            <a:r>
              <a:rPr b="0" lang="en-US" sz="2000" strike="noStrike" u="none">
                <a:solidFill>
                  <a:srgbClr val="000000"/>
                </a:solidFill>
                <a:effectLst/>
                <a:uFillTx/>
                <a:latin typeface="Arial"/>
              </a:rPr>
              <a:t>conside</a:t>
            </a:r>
            <a:r>
              <a:rPr b="0" lang="en-US" sz="2000" strike="noStrike" u="none">
                <a:solidFill>
                  <a:srgbClr val="000000"/>
                </a:solidFill>
                <a:effectLst/>
                <a:uFillTx/>
                <a:latin typeface="Arial"/>
              </a:rPr>
              <a:t>ring </a:t>
            </a:r>
            <a:r>
              <a:rPr b="0" lang="en-US" sz="2000" strike="noStrike" u="none">
                <a:solidFill>
                  <a:srgbClr val="000000"/>
                </a:solidFill>
                <a:effectLst/>
                <a:uFillTx/>
                <a:latin typeface="Arial"/>
              </a:rPr>
              <a:t>how </a:t>
            </a:r>
            <a:r>
              <a:rPr b="0" lang="en-US" sz="2000" strike="noStrike" u="none">
                <a:solidFill>
                  <a:srgbClr val="000000"/>
                </a:solidFill>
                <a:effectLst/>
                <a:uFillTx/>
                <a:latin typeface="Arial"/>
              </a:rPr>
              <a:t>much </a:t>
            </a:r>
            <a:r>
              <a:rPr b="0" lang="en-US" sz="2000" strike="noStrike" u="none">
                <a:solidFill>
                  <a:srgbClr val="000000"/>
                </a:solidFill>
                <a:effectLst/>
                <a:uFillTx/>
                <a:latin typeface="Arial"/>
              </a:rPr>
              <a:t>data </a:t>
            </a:r>
            <a:r>
              <a:rPr b="0" lang="en-US" sz="2000" strike="noStrike" u="none">
                <a:solidFill>
                  <a:srgbClr val="000000"/>
                </a:solidFill>
                <a:effectLst/>
                <a:uFillTx/>
                <a:latin typeface="Arial"/>
              </a:rPr>
              <a:t>gets </a:t>
            </a:r>
            <a:r>
              <a:rPr b="0" lang="en-US" sz="2000" strike="noStrike" u="none">
                <a:solidFill>
                  <a:srgbClr val="000000"/>
                </a:solidFill>
                <a:effectLst/>
                <a:uFillTx/>
                <a:latin typeface="Arial"/>
              </a:rPr>
              <a:t>collecte</a:t>
            </a:r>
            <a:r>
              <a:rPr b="0" lang="en-US" sz="2000" strike="noStrike" u="none">
                <a:solidFill>
                  <a:srgbClr val="000000"/>
                </a:solidFill>
                <a:effectLst/>
                <a:uFillTx/>
                <a:latin typeface="Arial"/>
              </a:rPr>
              <a:t>d by </a:t>
            </a:r>
            <a:r>
              <a:rPr b="0" lang="en-US" sz="2000" strike="noStrike" u="none">
                <a:solidFill>
                  <a:srgbClr val="000000"/>
                </a:solidFill>
                <a:effectLst/>
                <a:uFillTx/>
                <a:latin typeface="Arial"/>
              </a:rPr>
              <a:t>external </a:t>
            </a:r>
            <a:r>
              <a:rPr b="0" lang="en-US" sz="2000" strike="noStrike" u="none">
                <a:solidFill>
                  <a:srgbClr val="000000"/>
                </a:solidFill>
                <a:effectLst/>
                <a:uFillTx/>
                <a:latin typeface="Arial"/>
              </a:rPr>
              <a:t>parties, </a:t>
            </a:r>
            <a:r>
              <a:rPr b="0" lang="en-US" sz="2000" strike="noStrike" u="none">
                <a:solidFill>
                  <a:srgbClr val="000000"/>
                </a:solidFill>
                <a:effectLst/>
                <a:uFillTx/>
                <a:latin typeface="Arial"/>
              </a:rPr>
              <a:t>what </a:t>
            </a:r>
            <a:r>
              <a:rPr b="0" lang="en-US" sz="2000" strike="noStrike" u="none">
                <a:solidFill>
                  <a:srgbClr val="000000"/>
                </a:solidFill>
                <a:effectLst/>
                <a:uFillTx/>
                <a:latin typeface="Arial"/>
              </a:rPr>
              <a:t>they </a:t>
            </a:r>
            <a:r>
              <a:rPr b="0" lang="en-US" sz="2000" strike="noStrike" u="none">
                <a:solidFill>
                  <a:srgbClr val="000000"/>
                </a:solidFill>
                <a:effectLst/>
                <a:uFillTx/>
                <a:latin typeface="Arial"/>
              </a:rPr>
              <a:t>delibera</a:t>
            </a:r>
            <a:r>
              <a:rPr b="0" lang="en-US" sz="2000" strike="noStrike" u="none">
                <a:solidFill>
                  <a:srgbClr val="000000"/>
                </a:solidFill>
                <a:effectLst/>
                <a:uFillTx/>
                <a:latin typeface="Arial"/>
              </a:rPr>
              <a:t>tely do </a:t>
            </a:r>
            <a:r>
              <a:rPr b="0" lang="en-US" sz="2000" strike="noStrike" u="none">
                <a:solidFill>
                  <a:srgbClr val="000000"/>
                </a:solidFill>
                <a:effectLst/>
                <a:uFillTx/>
                <a:latin typeface="Arial"/>
              </a:rPr>
              <a:t>with it </a:t>
            </a:r>
            <a:r>
              <a:rPr b="0" lang="en-US" sz="2000" strike="noStrike" u="none">
                <a:solidFill>
                  <a:srgbClr val="000000"/>
                </a:solidFill>
                <a:effectLst/>
                <a:uFillTx/>
                <a:latin typeface="Arial"/>
              </a:rPr>
              <a:t>—and </a:t>
            </a:r>
            <a:r>
              <a:rPr b="0" lang="en-US" sz="2000" strike="noStrike" u="none">
                <a:solidFill>
                  <a:srgbClr val="000000"/>
                </a:solidFill>
                <a:effectLst/>
                <a:uFillTx/>
                <a:latin typeface="Arial"/>
              </a:rPr>
              <a:t>what </a:t>
            </a:r>
            <a:r>
              <a:rPr b="0" lang="en-US" sz="2000" strike="noStrike" u="none">
                <a:solidFill>
                  <a:srgbClr val="000000"/>
                </a:solidFill>
                <a:effectLst/>
                <a:uFillTx/>
                <a:latin typeface="Arial"/>
              </a:rPr>
              <a:t>could </a:t>
            </a:r>
            <a:r>
              <a:rPr b="0" lang="en-US" sz="2000" strike="noStrike" u="none">
                <a:solidFill>
                  <a:srgbClr val="000000"/>
                </a:solidFill>
                <a:effectLst/>
                <a:uFillTx/>
                <a:latin typeface="Arial"/>
              </a:rPr>
              <a:t>be done </a:t>
            </a:r>
            <a:r>
              <a:rPr b="0" lang="en-US" sz="2000" strike="noStrike" u="none">
                <a:solidFill>
                  <a:srgbClr val="000000"/>
                </a:solidFill>
                <a:effectLst/>
                <a:uFillTx/>
                <a:latin typeface="Arial"/>
              </a:rPr>
              <a:t>if they </a:t>
            </a:r>
            <a:r>
              <a:rPr b="0" lang="en-US" sz="2000" strike="noStrike" u="none">
                <a:solidFill>
                  <a:srgbClr val="000000"/>
                </a:solidFill>
                <a:effectLst/>
                <a:uFillTx/>
                <a:latin typeface="Arial"/>
              </a:rPr>
              <a:t>themsel</a:t>
            </a:r>
            <a:r>
              <a:rPr b="0" lang="en-US" sz="2000" strike="noStrike" u="none">
                <a:solidFill>
                  <a:srgbClr val="000000"/>
                </a:solidFill>
                <a:effectLst/>
                <a:uFillTx/>
                <a:latin typeface="Arial"/>
              </a:rPr>
              <a:t>ves </a:t>
            </a:r>
            <a:r>
              <a:rPr b="0" lang="en-US" sz="2000" strike="noStrike" u="none">
                <a:solidFill>
                  <a:srgbClr val="000000"/>
                </a:solidFill>
                <a:effectLst/>
                <a:uFillTx/>
                <a:latin typeface="Arial"/>
              </a:rPr>
              <a:t>were </a:t>
            </a:r>
            <a:r>
              <a:rPr b="0" lang="en-US" sz="2000" strike="noStrike" u="none">
                <a:solidFill>
                  <a:srgbClr val="000000"/>
                </a:solidFill>
                <a:effectLst/>
                <a:uFillTx/>
                <a:latin typeface="Arial"/>
              </a:rPr>
              <a:t>breache</a:t>
            </a:r>
            <a:r>
              <a:rPr b="0" lang="en-US" sz="2000" strike="noStrike" u="none">
                <a:solidFill>
                  <a:srgbClr val="000000"/>
                </a:solidFill>
                <a:effectLst/>
                <a:uFillTx/>
                <a:latin typeface="Arial"/>
              </a:rPr>
              <a:t>d?</a:t>
            </a:r>
            <a:endParaRPr b="0" lang="en-GB" sz="2000" strike="noStrike" u="none">
              <a:solidFill>
                <a:srgbClr val="000000"/>
              </a:solidFill>
              <a:effectLst/>
              <a:uFillTx/>
              <a:latin typeface="Arial"/>
            </a:endParaRPr>
          </a:p>
        </p:txBody>
      </p:sp>
      <p:sp>
        <p:nvSpPr>
          <p:cNvPr id="226" name="PlaceHolder 3"/>
          <p:cNvSpPr>
            <a:spLocks noGrp="1"/>
          </p:cNvSpPr>
          <p:nvPr>
            <p:ph type="ftr" idx="15"/>
          </p:nvPr>
        </p:nvSpPr>
        <p:spPr>
          <a:xfrm>
            <a:off x="240480" y="8839080"/>
            <a:ext cx="3059640" cy="184320"/>
          </a:xfrm>
          <a:prstGeom prst="rect">
            <a:avLst/>
          </a:prstGeom>
          <a:noFill/>
          <a:ln w="0">
            <a:noFill/>
          </a:ln>
        </p:spPr>
        <p:txBody>
          <a:bodyPr lIns="0" rIns="0" tIns="0" bIns="0" anchor="b">
            <a:noAutofit/>
          </a:bodyPr>
          <a:lstStyle>
            <a:lvl1pPr indent="0" defTabSz="1097280">
              <a:lnSpc>
                <a:spcPct val="100000"/>
              </a:lnSpc>
              <a:buNone/>
              <a:defRPr b="0" lang="en-US" sz="1200" strike="noStrike" u="none">
                <a:solidFill>
                  <a:schemeClr val="dk1"/>
                </a:solidFill>
                <a:effectLst/>
                <a:uFillTx/>
                <a:latin typeface="Comic Sans MS Regular"/>
                <a:ea typeface="+mn-ea"/>
              </a:defRPr>
            </a:lvl1pPr>
          </a:lstStyle>
          <a:p>
            <a:pPr indent="0" defTabSz="1097280">
              <a:lnSpc>
                <a:spcPct val="100000"/>
              </a:lnSpc>
              <a:buNone/>
            </a:pPr>
            <a:r>
              <a:rPr b="0" lang="en-US" sz="1200" strike="noStrike" u="none">
                <a:solidFill>
                  <a:schemeClr val="dk1"/>
                </a:solidFill>
                <a:effectLst/>
                <a:uFillTx/>
                <a:latin typeface="Comic Sans MS Regular"/>
                <a:ea typeface="+mn-ea"/>
              </a:rPr>
              <a:t>Hortonworks</a:t>
            </a:r>
            <a:r>
              <a:rPr b="0" lang="en-US" sz="1200" strike="noStrike" u="none">
                <a:solidFill>
                  <a:schemeClr val="dk1"/>
                </a:solidFill>
                <a:effectLst/>
                <a:uFillTx/>
                <a:latin typeface="Comic Sans MS Regular"/>
                <a:ea typeface="+mn-ea"/>
              </a:rPr>
              <a:t>: Powering </a:t>
            </a:r>
            <a:r>
              <a:rPr b="0" lang="en-US" sz="1200" strike="noStrike" u="none">
                <a:solidFill>
                  <a:schemeClr val="dk1"/>
                </a:solidFill>
                <a:effectLst/>
                <a:uFillTx/>
                <a:latin typeface="Comic Sans MS Regular"/>
                <a:ea typeface="+mn-ea"/>
              </a:rPr>
              <a:t>the Future </a:t>
            </a:r>
            <a:r>
              <a:rPr b="0" lang="en-US" sz="1200" strike="noStrike" u="none">
                <a:solidFill>
                  <a:schemeClr val="dk1"/>
                </a:solidFill>
                <a:effectLst/>
                <a:uFillTx/>
                <a:latin typeface="Comic Sans MS Regular"/>
                <a:ea typeface="+mn-ea"/>
              </a:rPr>
              <a:t>of Data</a:t>
            </a:r>
            <a:endParaRPr b="0" lang="en-GB" sz="1200" strike="noStrike" u="none">
              <a:solidFill>
                <a:srgbClr val="000000"/>
              </a:solidFill>
              <a:effectLst/>
              <a:uFillTx/>
              <a:latin typeface="Times New Roman"/>
            </a:endParaRPr>
          </a:p>
        </p:txBody>
      </p:sp>
      <p:sp>
        <p:nvSpPr>
          <p:cNvPr id="227" name="PlaceHolder 4"/>
          <p:cNvSpPr>
            <a:spLocks noGrp="1"/>
          </p:cNvSpPr>
          <p:nvPr>
            <p:ph type="sldNum" idx="16"/>
          </p:nvPr>
        </p:nvSpPr>
        <p:spPr>
          <a:xfrm>
            <a:off x="6334920" y="8839080"/>
            <a:ext cx="248040" cy="184320"/>
          </a:xfrm>
          <a:prstGeom prst="rect">
            <a:avLst/>
          </a:prstGeom>
          <a:noFill/>
          <a:ln w="0">
            <a:noFill/>
          </a:ln>
        </p:spPr>
        <p:txBody>
          <a:bodyPr lIns="0" rIns="0" tIns="0" bIns="0" anchor="b">
            <a:noAutofit/>
          </a:bodyPr>
          <a:lstStyle>
            <a:lvl1pPr indent="0" algn="r" defTabSz="1097280">
              <a:lnSpc>
                <a:spcPct val="100000"/>
              </a:lnSpc>
              <a:buNone/>
              <a:defRPr b="0" lang="en-US" sz="1200" strike="noStrike" u="none">
                <a:solidFill>
                  <a:schemeClr val="dk1"/>
                </a:solidFill>
                <a:effectLst/>
                <a:uFillTx/>
                <a:latin typeface="Comic Sans MS Regular"/>
                <a:ea typeface="+mn-ea"/>
              </a:defRPr>
            </a:lvl1pPr>
          </a:lstStyle>
          <a:p>
            <a:pPr indent="0" algn="r" defTabSz="1097280">
              <a:lnSpc>
                <a:spcPct val="100000"/>
              </a:lnSpc>
              <a:buNone/>
            </a:pPr>
            <a:fld id="{6D1908D7-1176-4EC5-B959-D68E167B1B35}" type="slidenum">
              <a:rPr b="0" lang="en-US" sz="1200" strike="noStrike" u="none">
                <a:solidFill>
                  <a:schemeClr val="dk1"/>
                </a:solidFill>
                <a:effectLst/>
                <a:uFillTx/>
                <a:latin typeface="Comic Sans MS Regular"/>
                <a:ea typeface="+mn-ea"/>
              </a:rPr>
              <a:t>&lt;number&gt;</a:t>
            </a:fld>
            <a:endParaRPr b="0" lang="en-GB" sz="1200" strike="noStrike" u="none">
              <a:solidFill>
                <a:srgbClr val="000000"/>
              </a:solidFill>
              <a:effectLst/>
              <a:uFillTx/>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PlaceHolder 1"/>
          <p:cNvSpPr>
            <a:spLocks noGrp="1"/>
          </p:cNvSpPr>
          <p:nvPr>
            <p:ph type="sldImg"/>
          </p:nvPr>
        </p:nvSpPr>
        <p:spPr>
          <a:xfrm>
            <a:off x="685800" y="692280"/>
            <a:ext cx="5486040" cy="3085920"/>
          </a:xfrm>
          <a:prstGeom prst="rect">
            <a:avLst/>
          </a:prstGeom>
          <a:ln w="0">
            <a:noFill/>
          </a:ln>
        </p:spPr>
      </p:sp>
      <p:sp>
        <p:nvSpPr>
          <p:cNvPr id="229" name="PlaceHolder 2"/>
          <p:cNvSpPr>
            <a:spLocks noGrp="1"/>
          </p:cNvSpPr>
          <p:nvPr>
            <p:ph type="body"/>
          </p:nvPr>
        </p:nvSpPr>
        <p:spPr>
          <a:xfrm>
            <a:off x="685800" y="4037760"/>
            <a:ext cx="5486040" cy="44290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This is </a:t>
            </a:r>
            <a:r>
              <a:rPr b="0" lang="en-US" sz="2000" strike="noStrike" u="none">
                <a:solidFill>
                  <a:srgbClr val="000000"/>
                </a:solidFill>
                <a:effectLst/>
                <a:uFillTx/>
                <a:latin typeface="Arial"/>
              </a:rPr>
              <a:t>the best </a:t>
            </a:r>
            <a:r>
              <a:rPr b="0" lang="en-US" sz="2000" strike="noStrike" u="none">
                <a:solidFill>
                  <a:srgbClr val="000000"/>
                </a:solidFill>
                <a:effectLst/>
                <a:uFillTx/>
                <a:latin typeface="Arial"/>
              </a:rPr>
              <a:t>we can </a:t>
            </a:r>
            <a:r>
              <a:rPr b="0" lang="en-US" sz="2000" strike="noStrike" u="none">
                <a:solidFill>
                  <a:srgbClr val="000000"/>
                </a:solidFill>
                <a:effectLst/>
                <a:uFillTx/>
                <a:latin typeface="Arial"/>
              </a:rPr>
              <a:t>hope </a:t>
            </a:r>
            <a:r>
              <a:rPr b="0" lang="en-US" sz="2000" strike="noStrike" u="none">
                <a:solidFill>
                  <a:srgbClr val="000000"/>
                </a:solidFill>
                <a:effectLst/>
                <a:uFillTx/>
                <a:latin typeface="Arial"/>
              </a:rPr>
              <a:t>for; pen </a:t>
            </a:r>
            <a:r>
              <a:rPr b="0" lang="en-US" sz="2000" strike="noStrike" u="none">
                <a:solidFill>
                  <a:srgbClr val="000000"/>
                </a:solidFill>
                <a:effectLst/>
                <a:uFillTx/>
                <a:latin typeface="Arial"/>
              </a:rPr>
              <a:t>and </a:t>
            </a:r>
            <a:r>
              <a:rPr b="0" lang="en-US" sz="2000" strike="noStrike" u="none">
                <a:solidFill>
                  <a:srgbClr val="000000"/>
                </a:solidFill>
                <a:effectLst/>
                <a:uFillTx/>
                <a:latin typeface="Arial"/>
              </a:rPr>
              <a:t>paper. </a:t>
            </a:r>
            <a:r>
              <a:rPr b="0" lang="en-US" sz="2000" strike="noStrike" u="none">
                <a:solidFill>
                  <a:srgbClr val="000000"/>
                </a:solidFill>
                <a:effectLst/>
                <a:uFillTx/>
                <a:latin typeface="Arial"/>
              </a:rPr>
              <a:t>All data </a:t>
            </a:r>
            <a:r>
              <a:rPr b="0" lang="en-US" sz="2000" strike="noStrike" u="none">
                <a:solidFill>
                  <a:srgbClr val="000000"/>
                </a:solidFill>
                <a:effectLst/>
                <a:uFillTx/>
                <a:latin typeface="Arial"/>
              </a:rPr>
              <a:t>is local; </a:t>
            </a:r>
            <a:r>
              <a:rPr b="0" lang="en-US" sz="2000" strike="noStrike" u="none">
                <a:solidFill>
                  <a:srgbClr val="000000"/>
                </a:solidFill>
                <a:effectLst/>
                <a:uFillTx/>
                <a:latin typeface="Arial"/>
              </a:rPr>
              <a:t>nothing </a:t>
            </a:r>
            <a:r>
              <a:rPr b="0" lang="en-US" sz="2000" strike="noStrike" u="none">
                <a:solidFill>
                  <a:srgbClr val="000000"/>
                </a:solidFill>
                <a:effectLst/>
                <a:uFillTx/>
                <a:latin typeface="Arial"/>
              </a:rPr>
              <a:t>leaks </a:t>
            </a:r>
            <a:r>
              <a:rPr b="0" lang="en-US" sz="2000" strike="noStrike" u="none">
                <a:solidFill>
                  <a:srgbClr val="000000"/>
                </a:solidFill>
                <a:effectLst/>
                <a:uFillTx/>
                <a:latin typeface="Arial"/>
              </a:rPr>
              <a:t>unless </a:t>
            </a:r>
            <a:r>
              <a:rPr b="0" lang="en-US" sz="2000" strike="noStrike" u="none">
                <a:solidFill>
                  <a:srgbClr val="000000"/>
                </a:solidFill>
                <a:effectLst/>
                <a:uFillTx/>
                <a:latin typeface="Arial"/>
              </a:rPr>
              <a:t>someon</a:t>
            </a:r>
            <a:r>
              <a:rPr b="0" lang="en-US" sz="2000" strike="noStrike" u="none">
                <a:solidFill>
                  <a:srgbClr val="000000"/>
                </a:solidFill>
                <a:effectLst/>
                <a:uFillTx/>
                <a:latin typeface="Arial"/>
              </a:rPr>
              <a:t>e has </a:t>
            </a:r>
            <a:r>
              <a:rPr b="0" lang="en-US" sz="2000" strike="noStrike" u="none">
                <a:solidFill>
                  <a:srgbClr val="000000"/>
                </a:solidFill>
                <a:effectLst/>
                <a:uFillTx/>
                <a:latin typeface="Arial"/>
              </a:rPr>
              <a:t>physical </a:t>
            </a:r>
            <a:r>
              <a:rPr b="0" lang="en-US" sz="2000" strike="noStrike" u="none">
                <a:solidFill>
                  <a:srgbClr val="000000"/>
                </a:solidFill>
                <a:effectLst/>
                <a:uFillTx/>
                <a:latin typeface="Arial"/>
              </a:rPr>
              <a:t>access. </a:t>
            </a:r>
            <a:r>
              <a:rPr b="0" lang="en-US" sz="2000" strike="noStrike" u="none">
                <a:solidFill>
                  <a:srgbClr val="000000"/>
                </a:solidFill>
                <a:effectLst/>
                <a:uFillTx/>
                <a:latin typeface="Arial"/>
              </a:rPr>
              <a:t>Do </a:t>
            </a:r>
            <a:r>
              <a:rPr b="0" lang="en-US" sz="2000" strike="noStrike" u="none">
                <a:solidFill>
                  <a:srgbClr val="000000"/>
                </a:solidFill>
                <a:effectLst/>
                <a:uFillTx/>
                <a:latin typeface="Arial"/>
              </a:rPr>
              <a:t>note: no </a:t>
            </a:r>
            <a:r>
              <a:rPr b="0" lang="en-US" sz="2000" strike="noStrike" u="none">
                <a:solidFill>
                  <a:srgbClr val="000000"/>
                </a:solidFill>
                <a:effectLst/>
                <a:uFillTx/>
                <a:latin typeface="Arial"/>
              </a:rPr>
              <a:t>DR </a:t>
            </a:r>
            <a:r>
              <a:rPr b="0" lang="en-US" sz="2000" strike="noStrike" u="none">
                <a:solidFill>
                  <a:srgbClr val="000000"/>
                </a:solidFill>
                <a:effectLst/>
                <a:uFillTx/>
                <a:latin typeface="Arial"/>
              </a:rPr>
              <a:t>strategy </a:t>
            </a:r>
            <a:r>
              <a:rPr b="0" lang="en-US" sz="2000" strike="noStrike" u="none">
                <a:solidFill>
                  <a:srgbClr val="000000"/>
                </a:solidFill>
                <a:effectLst/>
                <a:uFillTx/>
                <a:latin typeface="Arial"/>
              </a:rPr>
              <a:t>unless </a:t>
            </a:r>
            <a:r>
              <a:rPr b="0" lang="en-US" sz="2000" strike="noStrike" u="none">
                <a:solidFill>
                  <a:srgbClr val="000000"/>
                </a:solidFill>
                <a:effectLst/>
                <a:uFillTx/>
                <a:latin typeface="Arial"/>
              </a:rPr>
              <a:t>you </a:t>
            </a:r>
            <a:r>
              <a:rPr b="0" lang="en-US" sz="2000" strike="noStrike" u="none">
                <a:solidFill>
                  <a:srgbClr val="000000"/>
                </a:solidFill>
                <a:effectLst/>
                <a:uFillTx/>
                <a:latin typeface="Arial"/>
              </a:rPr>
              <a:t>duplicat</a:t>
            </a:r>
            <a:r>
              <a:rPr b="0" lang="en-US" sz="2000" strike="noStrike" u="none">
                <a:solidFill>
                  <a:srgbClr val="000000"/>
                </a:solidFill>
                <a:effectLst/>
                <a:uFillTx/>
                <a:latin typeface="Arial"/>
              </a:rPr>
              <a:t>e the </a:t>
            </a:r>
            <a:r>
              <a:rPr b="0" lang="en-US" sz="2000" strike="noStrike" u="none">
                <a:solidFill>
                  <a:srgbClr val="000000"/>
                </a:solidFill>
                <a:effectLst/>
                <a:uFillTx/>
                <a:latin typeface="Arial"/>
              </a:rPr>
              <a:t>docs </a:t>
            </a:r>
            <a:r>
              <a:rPr b="0" lang="en-US" sz="2000" strike="noStrike" u="none">
                <a:solidFill>
                  <a:srgbClr val="000000"/>
                </a:solidFill>
                <a:effectLst/>
                <a:uFillTx/>
                <a:latin typeface="Arial"/>
              </a:rPr>
              <a:t>and </a:t>
            </a:r>
            <a:r>
              <a:rPr b="0" lang="en-US" sz="2000" strike="noStrike" u="none">
                <a:solidFill>
                  <a:srgbClr val="000000"/>
                </a:solidFill>
                <a:effectLst/>
                <a:uFillTx/>
                <a:latin typeface="Arial"/>
              </a:rPr>
              <a:t>keep a </a:t>
            </a:r>
            <a:r>
              <a:rPr b="0" lang="en-US" sz="2000" strike="noStrike" u="none">
                <a:solidFill>
                  <a:srgbClr val="000000"/>
                </a:solidFill>
                <a:effectLst/>
                <a:uFillTx/>
                <a:latin typeface="Arial"/>
              </a:rPr>
              <a:t>set off-</a:t>
            </a:r>
            <a:r>
              <a:rPr b="0" lang="en-US" sz="2000" strike="noStrike" u="none">
                <a:solidFill>
                  <a:srgbClr val="000000"/>
                </a:solidFill>
                <a:effectLst/>
                <a:uFillTx/>
                <a:latin typeface="Arial"/>
              </a:rPr>
              <a:t>prem. </a:t>
            </a:r>
            <a:r>
              <a:rPr b="0" lang="en-US" sz="2000" strike="noStrike" u="none">
                <a:solidFill>
                  <a:srgbClr val="000000"/>
                </a:solidFill>
                <a:effectLst/>
                <a:uFillTx/>
                <a:latin typeface="Arial"/>
              </a:rPr>
              <a:t>That's </a:t>
            </a:r>
            <a:r>
              <a:rPr b="0" lang="en-US" sz="2000" strike="noStrike" u="none">
                <a:solidFill>
                  <a:srgbClr val="000000"/>
                </a:solidFill>
                <a:effectLst/>
                <a:uFillTx/>
                <a:latin typeface="Arial"/>
              </a:rPr>
              <a:t>exactly </a:t>
            </a:r>
            <a:r>
              <a:rPr b="0" lang="en-US" sz="2000" strike="noStrike" u="none">
                <a:solidFill>
                  <a:srgbClr val="000000"/>
                </a:solidFill>
                <a:effectLst/>
                <a:uFillTx/>
                <a:latin typeface="Arial"/>
              </a:rPr>
              <a:t>the </a:t>
            </a:r>
            <a:r>
              <a:rPr b="0" lang="en-US" sz="2000" strike="noStrike" u="none">
                <a:solidFill>
                  <a:srgbClr val="000000"/>
                </a:solidFill>
                <a:effectLst/>
                <a:uFillTx/>
                <a:latin typeface="Arial"/>
              </a:rPr>
              <a:t>strategy </a:t>
            </a:r>
            <a:r>
              <a:rPr b="0" lang="en-US" sz="2000" strike="noStrike" u="none">
                <a:solidFill>
                  <a:srgbClr val="000000"/>
                </a:solidFill>
                <a:effectLst/>
                <a:uFillTx/>
                <a:latin typeface="Arial"/>
              </a:rPr>
              <a:t>execute</a:t>
            </a:r>
            <a:r>
              <a:rPr b="0" lang="en-US" sz="2000" strike="noStrike" u="none">
                <a:solidFill>
                  <a:srgbClr val="000000"/>
                </a:solidFill>
                <a:effectLst/>
                <a:uFillTx/>
                <a:latin typeface="Arial"/>
              </a:rPr>
              <a:t>d by </a:t>
            </a:r>
            <a:r>
              <a:rPr b="0" lang="en-US" sz="2000" strike="noStrike" u="none">
                <a:solidFill>
                  <a:srgbClr val="000000"/>
                </a:solidFill>
                <a:effectLst/>
                <a:uFillTx/>
                <a:latin typeface="Arial"/>
              </a:rPr>
              <a:t>monast</a:t>
            </a:r>
            <a:r>
              <a:rPr b="0" lang="en-US" sz="2000" strike="noStrike" u="none">
                <a:solidFill>
                  <a:srgbClr val="000000"/>
                </a:solidFill>
                <a:effectLst/>
                <a:uFillTx/>
                <a:latin typeface="Arial"/>
              </a:rPr>
              <a:t>eries for </a:t>
            </a:r>
            <a:r>
              <a:rPr b="0" lang="en-US" sz="2000" strike="noStrike" u="none">
                <a:solidFill>
                  <a:srgbClr val="000000"/>
                </a:solidFill>
                <a:effectLst/>
                <a:uFillTx/>
                <a:latin typeface="Arial"/>
              </a:rPr>
              <a:t>the </a:t>
            </a:r>
            <a:r>
              <a:rPr b="0" lang="en-US" sz="2000" strike="noStrike" u="none">
                <a:solidFill>
                  <a:srgbClr val="000000"/>
                </a:solidFill>
                <a:effectLst/>
                <a:uFillTx/>
                <a:latin typeface="Arial"/>
              </a:rPr>
              <a:t>centurie</a:t>
            </a:r>
            <a:r>
              <a:rPr b="0" lang="en-US" sz="2000" strike="noStrike" u="none">
                <a:solidFill>
                  <a:srgbClr val="000000"/>
                </a:solidFill>
                <a:effectLst/>
                <a:uFillTx/>
                <a:latin typeface="Arial"/>
              </a:rPr>
              <a:t>s prior </a:t>
            </a:r>
            <a:r>
              <a:rPr b="0" lang="en-US" sz="2000" strike="noStrike" u="none">
                <a:solidFill>
                  <a:srgbClr val="000000"/>
                </a:solidFill>
                <a:effectLst/>
                <a:uFillTx/>
                <a:latin typeface="Arial"/>
              </a:rPr>
              <a:t>to the </a:t>
            </a:r>
            <a:r>
              <a:rPr b="0" lang="en-US" sz="2000" strike="noStrike" u="none">
                <a:solidFill>
                  <a:srgbClr val="000000"/>
                </a:solidFill>
                <a:effectLst/>
                <a:uFillTx/>
                <a:latin typeface="Arial"/>
              </a:rPr>
              <a:t>printing </a:t>
            </a:r>
            <a:r>
              <a:rPr b="0" lang="en-US" sz="2000" strike="noStrike" u="none">
                <a:solidFill>
                  <a:srgbClr val="000000"/>
                </a:solidFill>
                <a:effectLst/>
                <a:uFillTx/>
                <a:latin typeface="Arial"/>
              </a:rPr>
              <a:t>press</a:t>
            </a:r>
            <a:endParaRPr b="0" lang="en-GB" sz="2000" strike="noStrike" u="none">
              <a:solidFill>
                <a:srgbClr val="000000"/>
              </a:solidFill>
              <a:effectLst/>
              <a:uFillTx/>
              <a:latin typeface="Arial"/>
            </a:endParaRPr>
          </a:p>
        </p:txBody>
      </p:sp>
      <p:sp>
        <p:nvSpPr>
          <p:cNvPr id="230" name="PlaceHolder 3"/>
          <p:cNvSpPr>
            <a:spLocks noGrp="1"/>
          </p:cNvSpPr>
          <p:nvPr>
            <p:ph type="ftr" idx="17"/>
          </p:nvPr>
        </p:nvSpPr>
        <p:spPr>
          <a:xfrm>
            <a:off x="240480" y="8839080"/>
            <a:ext cx="3059640" cy="184320"/>
          </a:xfrm>
          <a:prstGeom prst="rect">
            <a:avLst/>
          </a:prstGeom>
          <a:noFill/>
          <a:ln w="0">
            <a:noFill/>
          </a:ln>
        </p:spPr>
        <p:txBody>
          <a:bodyPr lIns="0" rIns="0" tIns="0" bIns="0" anchor="b">
            <a:noAutofit/>
          </a:bodyPr>
          <a:lstStyle>
            <a:lvl1pPr indent="0" defTabSz="1097280">
              <a:lnSpc>
                <a:spcPct val="100000"/>
              </a:lnSpc>
              <a:buNone/>
              <a:defRPr b="0" lang="en-US" sz="1200" strike="noStrike" u="none">
                <a:solidFill>
                  <a:schemeClr val="dk1"/>
                </a:solidFill>
                <a:effectLst/>
                <a:uFillTx/>
                <a:latin typeface="Comic Sans MS Regular"/>
                <a:ea typeface="+mn-ea"/>
              </a:defRPr>
            </a:lvl1pPr>
          </a:lstStyle>
          <a:p>
            <a:pPr indent="0" defTabSz="1097280">
              <a:lnSpc>
                <a:spcPct val="100000"/>
              </a:lnSpc>
              <a:buNone/>
            </a:pPr>
            <a:r>
              <a:rPr b="0" lang="en-US" sz="1200" strike="noStrike" u="none">
                <a:solidFill>
                  <a:schemeClr val="dk1"/>
                </a:solidFill>
                <a:effectLst/>
                <a:uFillTx/>
                <a:latin typeface="Comic Sans MS Regular"/>
                <a:ea typeface="+mn-ea"/>
              </a:rPr>
              <a:t>Hortonworks</a:t>
            </a:r>
            <a:r>
              <a:rPr b="0" lang="en-US" sz="1200" strike="noStrike" u="none">
                <a:solidFill>
                  <a:schemeClr val="dk1"/>
                </a:solidFill>
                <a:effectLst/>
                <a:uFillTx/>
                <a:latin typeface="Comic Sans MS Regular"/>
                <a:ea typeface="+mn-ea"/>
              </a:rPr>
              <a:t>: Powering </a:t>
            </a:r>
            <a:r>
              <a:rPr b="0" lang="en-US" sz="1200" strike="noStrike" u="none">
                <a:solidFill>
                  <a:schemeClr val="dk1"/>
                </a:solidFill>
                <a:effectLst/>
                <a:uFillTx/>
                <a:latin typeface="Comic Sans MS Regular"/>
                <a:ea typeface="+mn-ea"/>
              </a:rPr>
              <a:t>the Future </a:t>
            </a:r>
            <a:r>
              <a:rPr b="0" lang="en-US" sz="1200" strike="noStrike" u="none">
                <a:solidFill>
                  <a:schemeClr val="dk1"/>
                </a:solidFill>
                <a:effectLst/>
                <a:uFillTx/>
                <a:latin typeface="Comic Sans MS Regular"/>
                <a:ea typeface="+mn-ea"/>
              </a:rPr>
              <a:t>of Data</a:t>
            </a:r>
            <a:endParaRPr b="0" lang="en-GB" sz="1200" strike="noStrike" u="none">
              <a:solidFill>
                <a:srgbClr val="000000"/>
              </a:solidFill>
              <a:effectLst/>
              <a:uFillTx/>
              <a:latin typeface="Times New Roman"/>
            </a:endParaRPr>
          </a:p>
        </p:txBody>
      </p:sp>
      <p:sp>
        <p:nvSpPr>
          <p:cNvPr id="231" name="PlaceHolder 4"/>
          <p:cNvSpPr>
            <a:spLocks noGrp="1"/>
          </p:cNvSpPr>
          <p:nvPr>
            <p:ph type="sldNum" idx="18"/>
          </p:nvPr>
        </p:nvSpPr>
        <p:spPr>
          <a:xfrm>
            <a:off x="6334920" y="8839080"/>
            <a:ext cx="248040" cy="184320"/>
          </a:xfrm>
          <a:prstGeom prst="rect">
            <a:avLst/>
          </a:prstGeom>
          <a:noFill/>
          <a:ln w="0">
            <a:noFill/>
          </a:ln>
        </p:spPr>
        <p:txBody>
          <a:bodyPr lIns="0" rIns="0" tIns="0" bIns="0" anchor="b">
            <a:noAutofit/>
          </a:bodyPr>
          <a:lstStyle>
            <a:lvl1pPr indent="0" algn="r" defTabSz="1097280">
              <a:lnSpc>
                <a:spcPct val="100000"/>
              </a:lnSpc>
              <a:buNone/>
              <a:defRPr b="0" lang="en-US" sz="1200" strike="noStrike" u="none">
                <a:solidFill>
                  <a:schemeClr val="dk1"/>
                </a:solidFill>
                <a:effectLst/>
                <a:uFillTx/>
                <a:latin typeface="Comic Sans MS Regular"/>
                <a:ea typeface="+mn-ea"/>
              </a:defRPr>
            </a:lvl1pPr>
          </a:lstStyle>
          <a:p>
            <a:pPr indent="0" algn="r" defTabSz="1097280">
              <a:lnSpc>
                <a:spcPct val="100000"/>
              </a:lnSpc>
              <a:buNone/>
            </a:pPr>
            <a:fld id="{8EB18AF2-403D-419B-8FA8-B15E7D342E8A}" type="slidenum">
              <a:rPr b="0" lang="en-US" sz="1200" strike="noStrike" u="none">
                <a:solidFill>
                  <a:schemeClr val="dk1"/>
                </a:solidFill>
                <a:effectLst/>
                <a:uFillTx/>
                <a:latin typeface="Comic Sans MS Regular"/>
                <a:ea typeface="+mn-ea"/>
              </a:rPr>
              <a:t>&lt;number&gt;</a:t>
            </a:fld>
            <a:endParaRPr b="0" lang="en-GB" sz="1200" strike="noStrike" u="none">
              <a:solidFill>
                <a:srgbClr val="000000"/>
              </a:solidFill>
              <a:effectLst/>
              <a:uFillTx/>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PlaceHolder 1"/>
          <p:cNvSpPr>
            <a:spLocks noGrp="1"/>
          </p:cNvSpPr>
          <p:nvPr>
            <p:ph type="sldImg"/>
          </p:nvPr>
        </p:nvSpPr>
        <p:spPr>
          <a:xfrm>
            <a:off x="685800" y="692280"/>
            <a:ext cx="5486040" cy="3085920"/>
          </a:xfrm>
          <a:prstGeom prst="rect">
            <a:avLst/>
          </a:prstGeom>
          <a:ln w="0">
            <a:noFill/>
          </a:ln>
        </p:spPr>
      </p:sp>
      <p:sp>
        <p:nvSpPr>
          <p:cNvPr id="233" name="PlaceHolder 2"/>
          <p:cNvSpPr>
            <a:spLocks noGrp="1"/>
          </p:cNvSpPr>
          <p:nvPr>
            <p:ph type="body"/>
          </p:nvPr>
        </p:nvSpPr>
        <p:spPr>
          <a:xfrm>
            <a:off x="685800" y="4037760"/>
            <a:ext cx="5486040" cy="44290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And this </a:t>
            </a:r>
            <a:r>
              <a:rPr b="0" lang="en-US" sz="2000" strike="noStrike" u="none">
                <a:solidFill>
                  <a:srgbClr val="000000"/>
                </a:solidFill>
                <a:effectLst/>
                <a:uFillTx/>
                <a:latin typeface="Arial"/>
              </a:rPr>
              <a:t>is as </a:t>
            </a:r>
            <a:r>
              <a:rPr b="0" lang="en-US" sz="2000" strike="noStrike" u="none">
                <a:solidFill>
                  <a:srgbClr val="000000"/>
                </a:solidFill>
                <a:effectLst/>
                <a:uFillTx/>
                <a:latin typeface="Arial"/>
              </a:rPr>
              <a:t>insecur</a:t>
            </a:r>
            <a:r>
              <a:rPr b="0" lang="en-US" sz="2000" strike="noStrike" u="none">
                <a:solidFill>
                  <a:srgbClr val="000000"/>
                </a:solidFill>
                <a:effectLst/>
                <a:uFillTx/>
                <a:latin typeface="Arial"/>
              </a:rPr>
              <a:t>e as </a:t>
            </a:r>
            <a:r>
              <a:rPr b="0" lang="en-US" sz="2000" strike="noStrike" u="none">
                <a:solidFill>
                  <a:srgbClr val="000000"/>
                </a:solidFill>
                <a:effectLst/>
                <a:uFillTx/>
                <a:latin typeface="Arial"/>
              </a:rPr>
              <a:t>you can </a:t>
            </a:r>
            <a:r>
              <a:rPr b="0" lang="en-US" sz="2000" strike="noStrike" u="none">
                <a:solidFill>
                  <a:srgbClr val="000000"/>
                </a:solidFill>
                <a:effectLst/>
                <a:uFillTx/>
                <a:latin typeface="Arial"/>
              </a:rPr>
              <a:t>get: </a:t>
            </a:r>
            <a:r>
              <a:rPr b="0" lang="en-US" sz="2000" strike="noStrike" u="none">
                <a:solidFill>
                  <a:srgbClr val="000000"/>
                </a:solidFill>
                <a:effectLst/>
                <a:uFillTx/>
                <a:latin typeface="Arial"/>
              </a:rPr>
              <a:t>Window</a:t>
            </a:r>
            <a:r>
              <a:rPr b="0" lang="en-US" sz="2000" strike="noStrike" u="none">
                <a:solidFill>
                  <a:srgbClr val="000000"/>
                </a:solidFill>
                <a:effectLst/>
                <a:uFillTx/>
                <a:latin typeface="Arial"/>
              </a:rPr>
              <a:t>s XP </a:t>
            </a:r>
            <a:r>
              <a:rPr b="0" lang="en-US" sz="2000" strike="noStrike" u="none">
                <a:solidFill>
                  <a:srgbClr val="000000"/>
                </a:solidFill>
                <a:effectLst/>
                <a:uFillTx/>
                <a:latin typeface="Arial"/>
              </a:rPr>
              <a:t>retail. </a:t>
            </a:r>
            <a:r>
              <a:rPr b="0" lang="en-US" sz="2000" strike="noStrike" u="none">
                <a:solidFill>
                  <a:srgbClr val="000000"/>
                </a:solidFill>
                <a:effectLst/>
                <a:uFillTx/>
                <a:latin typeface="Arial"/>
              </a:rPr>
              <a:t>Someth</a:t>
            </a:r>
            <a:r>
              <a:rPr b="0" lang="en-US" sz="2000" strike="noStrike" u="none">
                <a:solidFill>
                  <a:srgbClr val="000000"/>
                </a:solidFill>
                <a:effectLst/>
                <a:uFillTx/>
                <a:latin typeface="Arial"/>
              </a:rPr>
              <a:t>ing that </a:t>
            </a:r>
            <a:r>
              <a:rPr b="0" lang="en-US" sz="2000" strike="noStrike" u="none">
                <a:solidFill>
                  <a:srgbClr val="000000"/>
                </a:solidFill>
                <a:effectLst/>
                <a:uFillTx/>
                <a:latin typeface="Arial"/>
              </a:rPr>
              <a:t>is so </a:t>
            </a:r>
            <a:r>
              <a:rPr b="0" lang="en-US" sz="2000" strike="noStrike" u="none">
                <a:solidFill>
                  <a:srgbClr val="000000"/>
                </a:solidFill>
                <a:effectLst/>
                <a:uFillTx/>
                <a:latin typeface="Arial"/>
              </a:rPr>
              <a:t>vulnera</a:t>
            </a:r>
            <a:r>
              <a:rPr b="0" lang="en-US" sz="2000" strike="noStrike" u="none">
                <a:solidFill>
                  <a:srgbClr val="000000"/>
                </a:solidFill>
                <a:effectLst/>
                <a:uFillTx/>
                <a:latin typeface="Arial"/>
              </a:rPr>
              <a:t>ble that </a:t>
            </a:r>
            <a:r>
              <a:rPr b="0" lang="en-US" sz="2000" strike="noStrike" u="none">
                <a:solidFill>
                  <a:srgbClr val="000000"/>
                </a:solidFill>
                <a:effectLst/>
                <a:uFillTx/>
                <a:latin typeface="Arial"/>
              </a:rPr>
              <a:t>you </a:t>
            </a:r>
            <a:r>
              <a:rPr b="0" lang="en-US" sz="2000" strike="noStrike" u="none">
                <a:solidFill>
                  <a:srgbClr val="000000"/>
                </a:solidFill>
                <a:effectLst/>
                <a:uFillTx/>
                <a:latin typeface="Arial"/>
              </a:rPr>
              <a:t>could </a:t>
            </a:r>
            <a:r>
              <a:rPr b="0" lang="en-US" sz="2000" strike="noStrike" u="none">
                <a:solidFill>
                  <a:srgbClr val="000000"/>
                </a:solidFill>
                <a:effectLst/>
                <a:uFillTx/>
                <a:latin typeface="Arial"/>
              </a:rPr>
              <a:t>never </a:t>
            </a:r>
            <a:r>
              <a:rPr b="0" lang="en-US" sz="2000" strike="noStrike" u="none">
                <a:solidFill>
                  <a:srgbClr val="000000"/>
                </a:solidFill>
                <a:effectLst/>
                <a:uFillTx/>
                <a:latin typeface="Arial"/>
              </a:rPr>
              <a:t>bring it </a:t>
            </a:r>
            <a:r>
              <a:rPr b="0" lang="en-US" sz="2000" strike="noStrike" u="none">
                <a:solidFill>
                  <a:srgbClr val="000000"/>
                </a:solidFill>
                <a:effectLst/>
                <a:uFillTx/>
                <a:latin typeface="Arial"/>
              </a:rPr>
              <a:t>up on </a:t>
            </a:r>
            <a:r>
              <a:rPr b="0" lang="en-US" sz="2000" strike="noStrike" u="none">
                <a:solidFill>
                  <a:srgbClr val="000000"/>
                </a:solidFill>
                <a:effectLst/>
                <a:uFillTx/>
                <a:latin typeface="Arial"/>
              </a:rPr>
              <a:t>the </a:t>
            </a:r>
            <a:r>
              <a:rPr b="0" lang="en-US" sz="2000" strike="noStrike" u="none">
                <a:solidFill>
                  <a:srgbClr val="000000"/>
                </a:solidFill>
                <a:effectLst/>
                <a:uFillTx/>
                <a:latin typeface="Arial"/>
              </a:rPr>
              <a:t>internet, </a:t>
            </a:r>
            <a:r>
              <a:rPr b="0" lang="en-US" sz="2000" strike="noStrike" u="none">
                <a:solidFill>
                  <a:srgbClr val="000000"/>
                </a:solidFill>
                <a:effectLst/>
                <a:uFillTx/>
                <a:latin typeface="Arial"/>
              </a:rPr>
              <a:t>Even </a:t>
            </a:r>
            <a:r>
              <a:rPr b="0" lang="en-US" sz="2000" strike="noStrike" u="none">
                <a:solidFill>
                  <a:srgbClr val="000000"/>
                </a:solidFill>
                <a:effectLst/>
                <a:uFillTx/>
                <a:latin typeface="Arial"/>
              </a:rPr>
              <a:t>before </a:t>
            </a:r>
            <a:r>
              <a:rPr b="0" lang="en-US" sz="2000" strike="noStrike" u="none">
                <a:solidFill>
                  <a:srgbClr val="000000"/>
                </a:solidFill>
                <a:effectLst/>
                <a:uFillTx/>
                <a:latin typeface="Arial"/>
              </a:rPr>
              <a:t>vista at </a:t>
            </a:r>
            <a:r>
              <a:rPr b="0" lang="en-US" sz="2000" strike="noStrike" u="none">
                <a:solidFill>
                  <a:srgbClr val="000000"/>
                </a:solidFill>
                <a:effectLst/>
                <a:uFillTx/>
                <a:latin typeface="Arial"/>
              </a:rPr>
              <a:t>HPLabs </a:t>
            </a:r>
            <a:r>
              <a:rPr b="0" lang="en-US" sz="2000" strike="noStrike" u="none">
                <a:solidFill>
                  <a:srgbClr val="000000"/>
                </a:solidFill>
                <a:effectLst/>
                <a:uFillTx/>
                <a:latin typeface="Arial"/>
              </a:rPr>
              <a:t>our IT </a:t>
            </a:r>
            <a:r>
              <a:rPr b="0" lang="en-US" sz="2000" strike="noStrike" u="none">
                <a:solidFill>
                  <a:srgbClr val="000000"/>
                </a:solidFill>
                <a:effectLst/>
                <a:uFillTx/>
                <a:latin typeface="Arial"/>
              </a:rPr>
              <a:t>dept </a:t>
            </a:r>
            <a:r>
              <a:rPr b="0" lang="en-US" sz="2000" strike="noStrike" u="none">
                <a:solidFill>
                  <a:srgbClr val="000000"/>
                </a:solidFill>
                <a:effectLst/>
                <a:uFillTx/>
                <a:latin typeface="Arial"/>
              </a:rPr>
              <a:t>had a </a:t>
            </a:r>
            <a:r>
              <a:rPr b="0" lang="en-US" sz="2000" strike="noStrike" u="none">
                <a:solidFill>
                  <a:srgbClr val="000000"/>
                </a:solidFill>
                <a:effectLst/>
                <a:uFillTx/>
                <a:latin typeface="Arial"/>
              </a:rPr>
              <a:t>separat</a:t>
            </a:r>
            <a:r>
              <a:rPr b="0" lang="en-US" sz="2000" strike="noStrike" u="none">
                <a:solidFill>
                  <a:srgbClr val="000000"/>
                </a:solidFill>
                <a:effectLst/>
                <a:uFillTx/>
                <a:latin typeface="Arial"/>
              </a:rPr>
              <a:t>e </a:t>
            </a:r>
            <a:r>
              <a:rPr b="0" lang="en-US" sz="2000" strike="noStrike" u="none">
                <a:solidFill>
                  <a:srgbClr val="000000"/>
                </a:solidFill>
                <a:effectLst/>
                <a:uFillTx/>
                <a:latin typeface="Arial"/>
              </a:rPr>
              <a:t>isolated </a:t>
            </a:r>
            <a:r>
              <a:rPr b="0" lang="en-US" sz="2000" strike="noStrike" u="none">
                <a:solidFill>
                  <a:srgbClr val="000000"/>
                </a:solidFill>
                <a:effectLst/>
                <a:uFillTx/>
                <a:latin typeface="Arial"/>
              </a:rPr>
              <a:t>subnet </a:t>
            </a:r>
            <a:r>
              <a:rPr b="0" lang="en-US" sz="2000" strike="noStrike" u="none">
                <a:solidFill>
                  <a:srgbClr val="000000"/>
                </a:solidFill>
                <a:effectLst/>
                <a:uFillTx/>
                <a:latin typeface="Arial"/>
              </a:rPr>
              <a:t>where </a:t>
            </a:r>
            <a:r>
              <a:rPr b="0" lang="en-US" sz="2000" strike="noStrike" u="none">
                <a:solidFill>
                  <a:srgbClr val="000000"/>
                </a:solidFill>
                <a:effectLst/>
                <a:uFillTx/>
                <a:latin typeface="Arial"/>
              </a:rPr>
              <a:t>they </a:t>
            </a:r>
            <a:r>
              <a:rPr b="0" lang="en-US" sz="2000" strike="noStrike" u="none">
                <a:solidFill>
                  <a:srgbClr val="000000"/>
                </a:solidFill>
                <a:effectLst/>
                <a:uFillTx/>
                <a:latin typeface="Arial"/>
              </a:rPr>
              <a:t>could </a:t>
            </a:r>
            <a:r>
              <a:rPr b="0" lang="en-US" sz="2000" strike="noStrike" u="none">
                <a:solidFill>
                  <a:srgbClr val="000000"/>
                </a:solidFill>
                <a:effectLst/>
                <a:uFillTx/>
                <a:latin typeface="Arial"/>
              </a:rPr>
              <a:t>bring up </a:t>
            </a:r>
            <a:r>
              <a:rPr b="0" lang="en-US" sz="2000" strike="noStrike" u="none">
                <a:solidFill>
                  <a:srgbClr val="000000"/>
                </a:solidFill>
                <a:effectLst/>
                <a:uFillTx/>
                <a:latin typeface="Arial"/>
              </a:rPr>
              <a:t>a </a:t>
            </a:r>
            <a:r>
              <a:rPr b="0" lang="en-US" sz="2000" strike="noStrike" u="none">
                <a:solidFill>
                  <a:srgbClr val="000000"/>
                </a:solidFill>
                <a:effectLst/>
                <a:uFillTx/>
                <a:latin typeface="Arial"/>
              </a:rPr>
              <a:t>system </a:t>
            </a:r>
            <a:r>
              <a:rPr b="0" lang="en-US" sz="2000" strike="noStrike" u="none">
                <a:solidFill>
                  <a:srgbClr val="000000"/>
                </a:solidFill>
                <a:effectLst/>
                <a:uFillTx/>
                <a:latin typeface="Arial"/>
              </a:rPr>
              <a:t>to date </a:t>
            </a:r>
            <a:r>
              <a:rPr b="0" lang="en-US" sz="2000" strike="noStrike" u="none">
                <a:solidFill>
                  <a:srgbClr val="000000"/>
                </a:solidFill>
                <a:effectLst/>
                <a:uFillTx/>
                <a:latin typeface="Arial"/>
              </a:rPr>
              <a:t>with </a:t>
            </a:r>
            <a:r>
              <a:rPr b="0" lang="en-US" sz="2000" strike="noStrike" u="none">
                <a:solidFill>
                  <a:srgbClr val="000000"/>
                </a:solidFill>
                <a:effectLst/>
                <a:uFillTx/>
                <a:latin typeface="Arial"/>
              </a:rPr>
              <a:t>service </a:t>
            </a:r>
            <a:r>
              <a:rPr b="0" lang="en-US" sz="2000" strike="noStrike" u="none">
                <a:solidFill>
                  <a:srgbClr val="000000"/>
                </a:solidFill>
                <a:effectLst/>
                <a:uFillTx/>
                <a:latin typeface="Arial"/>
              </a:rPr>
              <a:t>packs. </a:t>
            </a:r>
            <a:r>
              <a:rPr b="0" lang="en-US" sz="2000" strike="noStrike" u="none">
                <a:solidFill>
                  <a:srgbClr val="000000"/>
                </a:solidFill>
                <a:effectLst/>
                <a:uFillTx/>
                <a:latin typeface="Arial"/>
              </a:rPr>
              <a:t>Nowad</a:t>
            </a:r>
            <a:r>
              <a:rPr b="0" lang="en-US" sz="2000" strike="noStrike" u="none">
                <a:solidFill>
                  <a:srgbClr val="000000"/>
                </a:solidFill>
                <a:effectLst/>
                <a:uFillTx/>
                <a:latin typeface="Arial"/>
              </a:rPr>
              <a:t>ays: not </a:t>
            </a:r>
            <a:r>
              <a:rPr b="0" lang="en-US" sz="2000" strike="noStrike" u="none">
                <a:solidFill>
                  <a:srgbClr val="000000"/>
                </a:solidFill>
                <a:effectLst/>
                <a:uFillTx/>
                <a:latin typeface="Arial"/>
              </a:rPr>
              <a:t>a </a:t>
            </a:r>
            <a:r>
              <a:rPr b="0" lang="en-US" sz="2000" strike="noStrike" u="none">
                <a:solidFill>
                  <a:srgbClr val="000000"/>
                </a:solidFill>
                <a:effectLst/>
                <a:uFillTx/>
                <a:latin typeface="Arial"/>
              </a:rPr>
              <a:t>chance. </a:t>
            </a:r>
            <a:r>
              <a:rPr b="0" lang="en-US" sz="2000" strike="noStrike" u="none">
                <a:solidFill>
                  <a:srgbClr val="000000"/>
                </a:solidFill>
                <a:effectLst/>
                <a:uFillTx/>
                <a:latin typeface="Arial"/>
              </a:rPr>
              <a:t>Let only </a:t>
            </a:r>
            <a:r>
              <a:rPr b="0" lang="en-US" sz="2000" strike="noStrike" u="none">
                <a:solidFill>
                  <a:srgbClr val="000000"/>
                </a:solidFill>
                <a:effectLst/>
                <a:uFillTx/>
                <a:latin typeface="Arial"/>
              </a:rPr>
              <a:t>last </a:t>
            </a:r>
            <a:r>
              <a:rPr b="0" lang="en-US" sz="2000" strike="noStrike" u="none">
                <a:solidFill>
                  <a:srgbClr val="000000"/>
                </a:solidFill>
                <a:effectLst/>
                <a:uFillTx/>
                <a:latin typeface="Arial"/>
              </a:rPr>
              <a:t>month I </a:t>
            </a:r>
            <a:r>
              <a:rPr b="0" lang="en-US" sz="2000" strike="noStrike" u="none">
                <a:solidFill>
                  <a:srgbClr val="000000"/>
                </a:solidFill>
                <a:effectLst/>
                <a:uFillTx/>
                <a:latin typeface="Arial"/>
              </a:rPr>
              <a:t>was </a:t>
            </a:r>
            <a:r>
              <a:rPr b="0" lang="en-US" sz="2000" strike="noStrike" u="none">
                <a:solidFill>
                  <a:srgbClr val="000000"/>
                </a:solidFill>
                <a:effectLst/>
                <a:uFillTx/>
                <a:latin typeface="Arial"/>
              </a:rPr>
              <a:t>paying </a:t>
            </a:r>
            <a:r>
              <a:rPr b="0" lang="en-US" sz="2000" strike="noStrike" u="none">
                <a:solidFill>
                  <a:srgbClr val="000000"/>
                </a:solidFill>
                <a:effectLst/>
                <a:uFillTx/>
                <a:latin typeface="Arial"/>
              </a:rPr>
              <a:t>for </a:t>
            </a:r>
            <a:r>
              <a:rPr b="0" lang="en-US" sz="2000" strike="noStrike" u="none">
                <a:solidFill>
                  <a:srgbClr val="000000"/>
                </a:solidFill>
                <a:effectLst/>
                <a:uFillTx/>
                <a:latin typeface="Arial"/>
              </a:rPr>
              <a:t>drinks </a:t>
            </a:r>
            <a:r>
              <a:rPr b="0" lang="en-US" sz="2000" strike="noStrike" u="none">
                <a:solidFill>
                  <a:srgbClr val="000000"/>
                </a:solidFill>
                <a:effectLst/>
                <a:uFillTx/>
                <a:latin typeface="Arial"/>
              </a:rPr>
              <a:t>at a pub </a:t>
            </a:r>
            <a:r>
              <a:rPr b="0" lang="en-US" sz="2000" strike="noStrike" u="none">
                <a:solidFill>
                  <a:srgbClr val="000000"/>
                </a:solidFill>
                <a:effectLst/>
                <a:uFillTx/>
                <a:latin typeface="Arial"/>
              </a:rPr>
              <a:t>whose </a:t>
            </a:r>
            <a:r>
              <a:rPr b="0" lang="en-US" sz="2000" strike="noStrike" u="none">
                <a:solidFill>
                  <a:srgbClr val="000000"/>
                </a:solidFill>
                <a:effectLst/>
                <a:uFillTx/>
                <a:latin typeface="Arial"/>
              </a:rPr>
              <a:t>Till's </a:t>
            </a:r>
            <a:r>
              <a:rPr b="0" lang="en-US" sz="2000" strike="noStrike" u="none">
                <a:solidFill>
                  <a:srgbClr val="000000"/>
                </a:solidFill>
                <a:effectLst/>
                <a:uFillTx/>
                <a:latin typeface="Arial"/>
              </a:rPr>
              <a:t>screen </a:t>
            </a:r>
            <a:r>
              <a:rPr b="0" lang="en-US" sz="2000" strike="noStrike" u="none">
                <a:solidFill>
                  <a:srgbClr val="000000"/>
                </a:solidFill>
                <a:effectLst/>
                <a:uFillTx/>
                <a:latin typeface="Arial"/>
              </a:rPr>
              <a:t>saver </a:t>
            </a:r>
            <a:r>
              <a:rPr b="0" lang="en-US" sz="2000" strike="noStrike" u="none">
                <a:solidFill>
                  <a:srgbClr val="000000"/>
                </a:solidFill>
                <a:effectLst/>
                <a:uFillTx/>
                <a:latin typeface="Arial"/>
              </a:rPr>
              <a:t>said </a:t>
            </a:r>
            <a:r>
              <a:rPr b="0" lang="en-US" sz="2000" strike="noStrike" u="none">
                <a:solidFill>
                  <a:srgbClr val="000000"/>
                </a:solidFill>
                <a:effectLst/>
                <a:uFillTx/>
                <a:latin typeface="Arial"/>
              </a:rPr>
              <a:t>"windo</a:t>
            </a:r>
            <a:r>
              <a:rPr b="0" lang="en-US" sz="2000" strike="noStrike" u="none">
                <a:solidFill>
                  <a:srgbClr val="000000"/>
                </a:solidFill>
                <a:effectLst/>
                <a:uFillTx/>
                <a:latin typeface="Arial"/>
              </a:rPr>
              <a:t>ws XP </a:t>
            </a:r>
            <a:r>
              <a:rPr b="0" lang="en-US" sz="2000" strike="noStrike" u="none">
                <a:solidFill>
                  <a:srgbClr val="000000"/>
                </a:solidFill>
                <a:effectLst/>
                <a:uFillTx/>
                <a:latin typeface="Arial"/>
              </a:rPr>
              <a:t>embedd</a:t>
            </a:r>
            <a:r>
              <a:rPr b="0" lang="en-US" sz="2000" strike="noStrike" u="none">
                <a:solidFill>
                  <a:srgbClr val="000000"/>
                </a:solidFill>
                <a:effectLst/>
                <a:uFillTx/>
                <a:latin typeface="Arial"/>
              </a:rPr>
              <a:t>ed". </a:t>
            </a:r>
            <a:r>
              <a:rPr b="0" lang="en-US" sz="2000" strike="noStrike" u="none">
                <a:solidFill>
                  <a:srgbClr val="000000"/>
                </a:solidFill>
                <a:effectLst/>
                <a:uFillTx/>
                <a:latin typeface="Arial"/>
              </a:rPr>
              <a:t>Once </a:t>
            </a:r>
            <a:r>
              <a:rPr b="0" lang="en-US" sz="2000" strike="noStrike" u="none">
                <a:solidFill>
                  <a:srgbClr val="000000"/>
                </a:solidFill>
                <a:effectLst/>
                <a:uFillTx/>
                <a:latin typeface="Arial"/>
              </a:rPr>
              <a:t>embedd</a:t>
            </a:r>
            <a:r>
              <a:rPr b="0" lang="en-US" sz="2000" strike="noStrike" u="none">
                <a:solidFill>
                  <a:srgbClr val="000000"/>
                </a:solidFill>
                <a:effectLst/>
                <a:uFillTx/>
                <a:latin typeface="Arial"/>
              </a:rPr>
              <a:t>ed, it </a:t>
            </a:r>
            <a:r>
              <a:rPr b="0" lang="en-US" sz="2000" strike="noStrike" u="none">
                <a:solidFill>
                  <a:srgbClr val="000000"/>
                </a:solidFill>
                <a:effectLst/>
                <a:uFillTx/>
                <a:latin typeface="Arial"/>
              </a:rPr>
              <a:t>takes a </a:t>
            </a:r>
            <a:r>
              <a:rPr b="0" lang="en-US" sz="2000" strike="noStrike" u="none">
                <a:solidFill>
                  <a:srgbClr val="000000"/>
                </a:solidFill>
                <a:effectLst/>
                <a:uFillTx/>
                <a:latin typeface="Arial"/>
              </a:rPr>
              <a:t>long </a:t>
            </a:r>
            <a:r>
              <a:rPr b="0" lang="en-US" sz="2000" strike="noStrike" u="none">
                <a:solidFill>
                  <a:srgbClr val="000000"/>
                </a:solidFill>
                <a:effectLst/>
                <a:uFillTx/>
                <a:latin typeface="Arial"/>
              </a:rPr>
              <a:t>time to </a:t>
            </a:r>
            <a:r>
              <a:rPr b="0" lang="en-US" sz="2000" strike="noStrike" u="none">
                <a:solidFill>
                  <a:srgbClr val="000000"/>
                </a:solidFill>
                <a:effectLst/>
                <a:uFillTx/>
                <a:latin typeface="Arial"/>
              </a:rPr>
              <a:t>go </a:t>
            </a:r>
            <a:r>
              <a:rPr b="0" lang="en-US" sz="2000" strike="noStrike" u="none">
                <a:solidFill>
                  <a:srgbClr val="000000"/>
                </a:solidFill>
                <a:effectLst/>
                <a:uFillTx/>
                <a:latin typeface="Arial"/>
              </a:rPr>
              <a:t>away: </a:t>
            </a:r>
            <a:r>
              <a:rPr b="0" lang="en-US" sz="2000" strike="noStrike" u="none">
                <a:solidFill>
                  <a:srgbClr val="000000"/>
                </a:solidFill>
                <a:effectLst/>
                <a:uFillTx/>
                <a:latin typeface="Arial"/>
              </a:rPr>
              <a:t>we can </a:t>
            </a:r>
            <a:r>
              <a:rPr b="0" lang="en-US" sz="2000" strike="noStrike" u="none">
                <a:solidFill>
                  <a:srgbClr val="000000"/>
                </a:solidFill>
                <a:effectLst/>
                <a:uFillTx/>
                <a:latin typeface="Arial"/>
              </a:rPr>
              <a:t>only </a:t>
            </a:r>
            <a:r>
              <a:rPr b="0" lang="en-US" sz="2000" strike="noStrike" u="none">
                <a:solidFill>
                  <a:srgbClr val="000000"/>
                </a:solidFill>
                <a:effectLst/>
                <a:uFillTx/>
                <a:latin typeface="Arial"/>
              </a:rPr>
              <a:t>hope </a:t>
            </a:r>
            <a:r>
              <a:rPr b="0" lang="en-US" sz="2000" strike="noStrike" u="none">
                <a:solidFill>
                  <a:srgbClr val="000000"/>
                </a:solidFill>
                <a:effectLst/>
                <a:uFillTx/>
                <a:latin typeface="Arial"/>
              </a:rPr>
              <a:t>for total </a:t>
            </a:r>
            <a:r>
              <a:rPr b="0" lang="en-US" sz="2000" strike="noStrike" u="none">
                <a:solidFill>
                  <a:srgbClr val="000000"/>
                </a:solidFill>
                <a:effectLst/>
                <a:uFillTx/>
                <a:latin typeface="Arial"/>
              </a:rPr>
              <a:t>network </a:t>
            </a:r>
            <a:r>
              <a:rPr b="0" lang="en-US" sz="2000" strike="noStrike" u="none">
                <a:solidFill>
                  <a:srgbClr val="000000"/>
                </a:solidFill>
                <a:effectLst/>
                <a:uFillTx/>
                <a:latin typeface="Arial"/>
              </a:rPr>
              <a:t>isolatio</a:t>
            </a:r>
            <a:r>
              <a:rPr b="0" lang="en-US" sz="2000" strike="noStrike" u="none">
                <a:solidFill>
                  <a:srgbClr val="000000"/>
                </a:solidFill>
                <a:effectLst/>
                <a:uFillTx/>
                <a:latin typeface="Arial"/>
              </a:rPr>
              <a:t>n.</a:t>
            </a:r>
            <a:endParaRPr b="0" lang="en-GB" sz="2000" strike="noStrike" u="none">
              <a:solidFill>
                <a:srgbClr val="000000"/>
              </a:solidFill>
              <a:effectLst/>
              <a:uFillTx/>
              <a:latin typeface="Arial"/>
            </a:endParaRPr>
          </a:p>
        </p:txBody>
      </p:sp>
      <p:sp>
        <p:nvSpPr>
          <p:cNvPr id="234" name="PlaceHolder 3"/>
          <p:cNvSpPr>
            <a:spLocks noGrp="1"/>
          </p:cNvSpPr>
          <p:nvPr>
            <p:ph type="ftr" idx="19"/>
          </p:nvPr>
        </p:nvSpPr>
        <p:spPr>
          <a:xfrm>
            <a:off x="240480" y="8839080"/>
            <a:ext cx="3059640" cy="184320"/>
          </a:xfrm>
          <a:prstGeom prst="rect">
            <a:avLst/>
          </a:prstGeom>
          <a:noFill/>
          <a:ln w="0">
            <a:noFill/>
          </a:ln>
        </p:spPr>
        <p:txBody>
          <a:bodyPr lIns="0" rIns="0" tIns="0" bIns="0" anchor="b">
            <a:noAutofit/>
          </a:bodyPr>
          <a:lstStyle>
            <a:lvl1pPr indent="0" defTabSz="1097280">
              <a:lnSpc>
                <a:spcPct val="100000"/>
              </a:lnSpc>
              <a:buNone/>
              <a:defRPr b="0" lang="en-US" sz="1200" strike="noStrike" u="none">
                <a:solidFill>
                  <a:schemeClr val="dk1"/>
                </a:solidFill>
                <a:effectLst/>
                <a:uFillTx/>
                <a:latin typeface="Comic Sans MS Regular"/>
                <a:ea typeface="+mn-ea"/>
              </a:defRPr>
            </a:lvl1pPr>
          </a:lstStyle>
          <a:p>
            <a:pPr indent="0" defTabSz="1097280">
              <a:lnSpc>
                <a:spcPct val="100000"/>
              </a:lnSpc>
              <a:buNone/>
            </a:pPr>
            <a:r>
              <a:rPr b="0" lang="en-US" sz="1200" strike="noStrike" u="none">
                <a:solidFill>
                  <a:schemeClr val="dk1"/>
                </a:solidFill>
                <a:effectLst/>
                <a:uFillTx/>
                <a:latin typeface="Comic Sans MS Regular"/>
                <a:ea typeface="+mn-ea"/>
              </a:rPr>
              <a:t>Hortonworks</a:t>
            </a:r>
            <a:r>
              <a:rPr b="0" lang="en-US" sz="1200" strike="noStrike" u="none">
                <a:solidFill>
                  <a:schemeClr val="dk1"/>
                </a:solidFill>
                <a:effectLst/>
                <a:uFillTx/>
                <a:latin typeface="Comic Sans MS Regular"/>
                <a:ea typeface="+mn-ea"/>
              </a:rPr>
              <a:t>: Powering </a:t>
            </a:r>
            <a:r>
              <a:rPr b="0" lang="en-US" sz="1200" strike="noStrike" u="none">
                <a:solidFill>
                  <a:schemeClr val="dk1"/>
                </a:solidFill>
                <a:effectLst/>
                <a:uFillTx/>
                <a:latin typeface="Comic Sans MS Regular"/>
                <a:ea typeface="+mn-ea"/>
              </a:rPr>
              <a:t>the Future </a:t>
            </a:r>
            <a:r>
              <a:rPr b="0" lang="en-US" sz="1200" strike="noStrike" u="none">
                <a:solidFill>
                  <a:schemeClr val="dk1"/>
                </a:solidFill>
                <a:effectLst/>
                <a:uFillTx/>
                <a:latin typeface="Comic Sans MS Regular"/>
                <a:ea typeface="+mn-ea"/>
              </a:rPr>
              <a:t>of Data</a:t>
            </a:r>
            <a:endParaRPr b="0" lang="en-GB" sz="1200" strike="noStrike" u="none">
              <a:solidFill>
                <a:srgbClr val="000000"/>
              </a:solidFill>
              <a:effectLst/>
              <a:uFillTx/>
              <a:latin typeface="Times New Roman"/>
            </a:endParaRPr>
          </a:p>
        </p:txBody>
      </p:sp>
      <p:sp>
        <p:nvSpPr>
          <p:cNvPr id="235" name="PlaceHolder 4"/>
          <p:cNvSpPr>
            <a:spLocks noGrp="1"/>
          </p:cNvSpPr>
          <p:nvPr>
            <p:ph type="sldNum" idx="20"/>
          </p:nvPr>
        </p:nvSpPr>
        <p:spPr>
          <a:xfrm>
            <a:off x="6334920" y="8839080"/>
            <a:ext cx="248040" cy="184320"/>
          </a:xfrm>
          <a:prstGeom prst="rect">
            <a:avLst/>
          </a:prstGeom>
          <a:noFill/>
          <a:ln w="0">
            <a:noFill/>
          </a:ln>
        </p:spPr>
        <p:txBody>
          <a:bodyPr lIns="0" rIns="0" tIns="0" bIns="0" anchor="b">
            <a:noAutofit/>
          </a:bodyPr>
          <a:lstStyle>
            <a:lvl1pPr indent="0" algn="r" defTabSz="1097280">
              <a:lnSpc>
                <a:spcPct val="100000"/>
              </a:lnSpc>
              <a:buNone/>
              <a:defRPr b="0" lang="en-US" sz="1200" strike="noStrike" u="none">
                <a:solidFill>
                  <a:schemeClr val="dk1"/>
                </a:solidFill>
                <a:effectLst/>
                <a:uFillTx/>
                <a:latin typeface="Comic Sans MS Regular"/>
                <a:ea typeface="+mn-ea"/>
              </a:defRPr>
            </a:lvl1pPr>
          </a:lstStyle>
          <a:p>
            <a:pPr indent="0" algn="r" defTabSz="1097280">
              <a:lnSpc>
                <a:spcPct val="100000"/>
              </a:lnSpc>
              <a:buNone/>
            </a:pPr>
            <a:fld id="{86913BB9-11C1-430D-A2E0-83100B9E3AF5}" type="slidenum">
              <a:rPr b="0" lang="en-US" sz="1200" strike="noStrike" u="none">
                <a:solidFill>
                  <a:schemeClr val="dk1"/>
                </a:solidFill>
                <a:effectLst/>
                <a:uFillTx/>
                <a:latin typeface="Comic Sans MS Regular"/>
                <a:ea typeface="+mn-ea"/>
              </a:rPr>
              <a:t>&lt;number&gt;</a:t>
            </a:fld>
            <a:endParaRPr b="0" lang="en-GB" sz="1200" strike="noStrike" u="none">
              <a:solidFill>
                <a:srgbClr val="000000"/>
              </a:solidFill>
              <a:effectLst/>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Grey Title 2">
    <p:bg>
      <p:bgPr>
        <a:solidFill>
          <a:schemeClr val="lt1"/>
        </a:solidFill>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841320" y="2638800"/>
            <a:ext cx="7643880" cy="1829160"/>
          </a:xfrm>
          <a:prstGeom prst="rect">
            <a:avLst/>
          </a:prstGeom>
          <a:noFill/>
          <a:ln w="0">
            <a:noFill/>
          </a:ln>
        </p:spPr>
        <p:txBody>
          <a:bodyPr lIns="0" rIns="0" tIns="0" bIns="0" anchor="b">
            <a:spAutoFit/>
          </a:bodyPr>
          <a:p>
            <a:pPr indent="0" defTabSz="544680">
              <a:lnSpc>
                <a:spcPct val="85000"/>
              </a:lnSpc>
              <a:buNone/>
              <a:tabLst>
                <a:tab algn="l" pos="0"/>
              </a:tabLst>
            </a:pPr>
            <a:r>
              <a:rPr b="0" lang="en-US" sz="6000" strike="noStrike" u="none">
                <a:solidFill>
                  <a:schemeClr val="accent2">
                    <a:lumMod val="60000"/>
                    <a:lumOff val="40000"/>
                  </a:schemeClr>
                </a:solidFill>
                <a:effectLst/>
                <a:uFillTx/>
                <a:latin typeface="Comic Sans MS Regular"/>
                <a:ea typeface="Comic Sans MS Regular"/>
              </a:rPr>
              <a:t>Titl</a:t>
            </a:r>
            <a:r>
              <a:rPr b="0" lang="en-US" sz="6000" strike="noStrike" u="none">
                <a:solidFill>
                  <a:schemeClr val="accent2">
                    <a:lumMod val="60000"/>
                    <a:lumOff val="40000"/>
                  </a:schemeClr>
                </a:solidFill>
                <a:effectLst/>
                <a:uFillTx/>
                <a:latin typeface="Comic Sans MS Regular"/>
                <a:ea typeface="Comic Sans MS Regular"/>
              </a:rPr>
              <a:t>e </a:t>
            </a:r>
            <a:r>
              <a:rPr b="0" lang="en-US" sz="6000" strike="noStrike" u="none">
                <a:solidFill>
                  <a:schemeClr val="accent2">
                    <a:lumMod val="60000"/>
                    <a:lumOff val="40000"/>
                  </a:schemeClr>
                </a:solidFill>
                <a:effectLst/>
                <a:uFillTx/>
                <a:latin typeface="Comic Sans MS Regular"/>
                <a:ea typeface="Comic Sans MS Regular"/>
              </a:rPr>
              <a:t>Goes </a:t>
            </a:r>
            <a:r>
              <a:rPr b="0" lang="en-US" sz="6000" strike="noStrike" u="none">
                <a:solidFill>
                  <a:schemeClr val="accent2">
                    <a:lumMod val="60000"/>
                    <a:lumOff val="40000"/>
                  </a:schemeClr>
                </a:solidFill>
                <a:effectLst/>
                <a:uFillTx/>
                <a:latin typeface="Comic Sans MS Regular"/>
                <a:ea typeface="Comic Sans MS Regular"/>
              </a:rPr>
              <a:t>Here</a:t>
            </a:r>
            <a:br>
              <a:rPr sz="6000"/>
            </a:br>
            <a:r>
              <a:rPr b="0" lang="en-US" sz="6000" strike="noStrike" u="none">
                <a:solidFill>
                  <a:schemeClr val="accent2">
                    <a:lumMod val="60000"/>
                    <a:lumOff val="40000"/>
                  </a:schemeClr>
                </a:solidFill>
                <a:effectLst/>
                <a:uFillTx/>
                <a:latin typeface="Comic Sans MS Regular"/>
                <a:ea typeface="Comic Sans MS Regular"/>
              </a:rPr>
              <a:t>(Max</a:t>
            </a:r>
            <a:r>
              <a:rPr b="0" lang="en-US" sz="6000" strike="noStrike" u="none">
                <a:solidFill>
                  <a:schemeClr val="accent2">
                    <a:lumMod val="60000"/>
                    <a:lumOff val="40000"/>
                  </a:schemeClr>
                </a:solidFill>
                <a:effectLst/>
                <a:uFillTx/>
                <a:latin typeface="Comic Sans MS Regular"/>
                <a:ea typeface="Comic Sans MS Regular"/>
              </a:rPr>
              <a:t>imum </a:t>
            </a:r>
            <a:r>
              <a:rPr b="0" lang="en-US" sz="6000" strike="noStrike" u="none">
                <a:solidFill>
                  <a:schemeClr val="accent2">
                    <a:lumMod val="60000"/>
                    <a:lumOff val="40000"/>
                  </a:schemeClr>
                </a:solidFill>
                <a:effectLst/>
                <a:uFillTx/>
                <a:latin typeface="Comic Sans MS Regular"/>
                <a:ea typeface="Comic Sans MS Regular"/>
              </a:rPr>
              <a:t>Thre</a:t>
            </a:r>
            <a:r>
              <a:rPr b="0" lang="en-US" sz="6000" strike="noStrike" u="none">
                <a:solidFill>
                  <a:schemeClr val="accent2">
                    <a:lumMod val="60000"/>
                    <a:lumOff val="40000"/>
                  </a:schemeClr>
                </a:solidFill>
                <a:effectLst/>
                <a:uFillTx/>
                <a:latin typeface="Comic Sans MS Regular"/>
                <a:ea typeface="Comic Sans MS Regular"/>
              </a:rPr>
              <a:t>e </a:t>
            </a:r>
            <a:r>
              <a:rPr b="0" lang="en-US" sz="6000" strike="noStrike" u="none">
                <a:solidFill>
                  <a:schemeClr val="accent2">
                    <a:lumMod val="60000"/>
                    <a:lumOff val="40000"/>
                  </a:schemeClr>
                </a:solidFill>
                <a:effectLst/>
                <a:uFillTx/>
                <a:latin typeface="Comic Sans MS Regular"/>
                <a:ea typeface="Comic Sans MS Regular"/>
              </a:rPr>
              <a:t>Line</a:t>
            </a:r>
            <a:r>
              <a:rPr b="0" lang="en-US" sz="6000" strike="noStrike" u="none">
                <a:solidFill>
                  <a:schemeClr val="accent2">
                    <a:lumMod val="60000"/>
                    <a:lumOff val="40000"/>
                  </a:schemeClr>
                </a:solidFill>
                <a:effectLst/>
                <a:uFillTx/>
                <a:latin typeface="Comic Sans MS Regular"/>
                <a:ea typeface="Comic Sans MS Regular"/>
              </a:rPr>
              <a:t>s)</a:t>
            </a:r>
            <a:endParaRPr b="0" lang="en-US" sz="6000" strike="noStrike" u="none">
              <a:solidFill>
                <a:schemeClr val="dk1"/>
              </a:solidFill>
              <a:effectLst/>
              <a:uFillTx/>
              <a:latin typeface="Calibri"/>
            </a:endParaRPr>
          </a:p>
        </p:txBody>
      </p:sp>
      <p:sp>
        <p:nvSpPr>
          <p:cNvPr id="3" name="PlaceHolder 2"/>
          <p:cNvSpPr>
            <a:spLocks noGrp="1"/>
          </p:cNvSpPr>
          <p:nvPr>
            <p:ph type="body"/>
          </p:nvPr>
        </p:nvSpPr>
        <p:spPr>
          <a:xfrm>
            <a:off x="841320" y="5248800"/>
            <a:ext cx="7643880" cy="4712040"/>
          </a:xfrm>
          <a:prstGeom prst="rect">
            <a:avLst/>
          </a:prstGeom>
          <a:noFill/>
          <a:ln w="0">
            <a:noFill/>
          </a:ln>
        </p:spPr>
        <p:txBody>
          <a:bodyPr lIns="0" rIns="0" tIns="0" bIns="0" anchor="t">
            <a:spAutoFit/>
          </a:bodyPr>
          <a:p>
            <a:pPr indent="0" defTabSz="548640">
              <a:lnSpc>
                <a:spcPct val="85000"/>
              </a:lnSpc>
              <a:spcBef>
                <a:spcPts val="1199"/>
              </a:spcBef>
              <a:buNone/>
              <a:tabLst>
                <a:tab algn="l" pos="0"/>
              </a:tabLst>
            </a:pPr>
            <a:r>
              <a:rPr b="0" lang="en-US" sz="3600" strike="noStrike" u="none">
                <a:solidFill>
                  <a:schemeClr val="accent2">
                    <a:lumMod val="60000"/>
                    <a:lumOff val="40000"/>
                  </a:schemeClr>
                </a:solidFill>
                <a:effectLst/>
                <a:uFillTx/>
                <a:latin typeface="Comic Sans MS Regular"/>
                <a:ea typeface="Comic Sans MS Regular"/>
              </a:rPr>
              <a:t>Click to edit Master text styles</a:t>
            </a:r>
            <a:endParaRPr b="0" lang="en-US" sz="3600" strike="noStrike" u="none">
              <a:solidFill>
                <a:schemeClr val="accent2">
                  <a:lumMod val="60000"/>
                  <a:lumOff val="40000"/>
                </a:schemeClr>
              </a:solidFill>
              <a:effectLst/>
              <a:uFillTx/>
              <a:latin typeface="Comic Sans MS Regular"/>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and Content">
    <p:bg>
      <p:bgPr>
        <a:solidFill>
          <a:schemeClr val="lt1"/>
        </a:solidFill>
      </p:bgPr>
    </p:bg>
    <p:spTree>
      <p:nvGrpSpPr>
        <p:cNvPr id="1" name=""/>
        <p:cNvGrpSpPr/>
        <p:nvPr/>
      </p:nvGrpSpPr>
      <p:grpSpPr>
        <a:xfrm>
          <a:off x="0" y="0"/>
          <a:ext cx="0" cy="0"/>
          <a:chOff x="0" y="0"/>
          <a:chExt cx="0" cy="0"/>
        </a:xfrm>
      </p:grpSpPr>
      <p:sp>
        <p:nvSpPr>
          <p:cNvPr id="4" name="PlaceHolder 1"/>
          <p:cNvSpPr>
            <a:spLocks noGrp="1"/>
          </p:cNvSpPr>
          <p:nvPr>
            <p:ph type="title"/>
          </p:nvPr>
        </p:nvSpPr>
        <p:spPr>
          <a:xfrm>
            <a:off x="841320" y="642240"/>
            <a:ext cx="13167000" cy="549000"/>
          </a:xfrm>
          <a:prstGeom prst="rect">
            <a:avLst/>
          </a:prstGeom>
          <a:noFill/>
          <a:ln w="0">
            <a:noFill/>
          </a:ln>
        </p:spPr>
        <p:txBody>
          <a:bodyPr lIns="0" rIns="0" tIns="0" bIns="0" anchor="ctr">
            <a:spAutoFit/>
          </a:bodyPr>
          <a:p>
            <a:pPr indent="0" defTabSz="544680">
              <a:lnSpc>
                <a:spcPct val="85000"/>
              </a:lnSpc>
              <a:buNone/>
              <a:tabLst>
                <a:tab algn="l" pos="0"/>
              </a:tabLst>
            </a:pPr>
            <a:r>
              <a:rPr b="0" lang="en-US" sz="3600" strike="noStrike" u="none">
                <a:solidFill>
                  <a:schemeClr val="accent2">
                    <a:lumMod val="60000"/>
                    <a:lumOff val="40000"/>
                  </a:schemeClr>
                </a:solidFill>
                <a:effectLst/>
                <a:uFillTx/>
                <a:latin typeface="Comic Sans MS Regular"/>
                <a:ea typeface="Comic Sans MS Regular"/>
              </a:rPr>
              <a:t>Title Goes Here</a:t>
            </a:r>
            <a:endParaRPr b="0" lang="en-US" sz="3600" strike="noStrike" u="none">
              <a:solidFill>
                <a:schemeClr val="dk1"/>
              </a:solidFill>
              <a:effectLst/>
              <a:uFillTx/>
              <a:latin typeface="Calibri"/>
            </a:endParaRPr>
          </a:p>
        </p:txBody>
      </p:sp>
      <p:sp>
        <p:nvSpPr>
          <p:cNvPr id="5" name="PlaceHolder 2"/>
          <p:cNvSpPr>
            <a:spLocks noGrp="1"/>
          </p:cNvSpPr>
          <p:nvPr>
            <p:ph type="body"/>
          </p:nvPr>
        </p:nvSpPr>
        <p:spPr>
          <a:xfrm>
            <a:off x="841320" y="1752480"/>
            <a:ext cx="13167000" cy="3378240"/>
          </a:xfrm>
          <a:prstGeom prst="rect">
            <a:avLst/>
          </a:prstGeom>
          <a:noFill/>
          <a:ln w="0">
            <a:noFill/>
          </a:ln>
        </p:spPr>
        <p:txBody>
          <a:bodyPr lIns="0" rIns="0" tIns="0" bIns="0" anchor="t">
            <a:spAutoFit/>
          </a:bodyPr>
          <a:p>
            <a:pPr marL="411480" indent="-411480" defTabSz="548640">
              <a:lnSpc>
                <a:spcPct val="90000"/>
              </a:lnSpc>
              <a:spcBef>
                <a:spcPts val="1800"/>
              </a:spcBef>
              <a:buClr>
                <a:srgbClr val="3fae2a"/>
              </a:buClr>
              <a:buSzPct val="75000"/>
              <a:buFont typeface="Wingdings 2" charset="2"/>
              <a:buChar char=""/>
            </a:pPr>
            <a:r>
              <a:rPr b="0" lang="en-US" sz="2800" strike="noStrike" u="none">
                <a:solidFill>
                  <a:schemeClr val="accent2">
                    <a:lumMod val="60000"/>
                    <a:lumOff val="40000"/>
                  </a:schemeClr>
                </a:solidFill>
                <a:effectLst/>
                <a:uFillTx/>
                <a:latin typeface="Comic Sans MS Regular"/>
                <a:ea typeface="Comic Sans MS Regular"/>
              </a:rPr>
              <a:t>Click to edit Master text styles</a:t>
            </a:r>
            <a:endParaRPr b="0" lang="en-US" sz="2800" strike="noStrike" u="none">
              <a:solidFill>
                <a:schemeClr val="accent2">
                  <a:lumMod val="60000"/>
                  <a:lumOff val="40000"/>
                </a:schemeClr>
              </a:solidFill>
              <a:effectLst/>
              <a:uFillTx/>
              <a:latin typeface="Comic Sans MS Regular"/>
            </a:endParaRPr>
          </a:p>
          <a:p>
            <a:pPr lvl="1" marL="891720" indent="-343080" defTabSz="548640">
              <a:lnSpc>
                <a:spcPct val="90000"/>
              </a:lnSpc>
              <a:spcBef>
                <a:spcPts val="601"/>
              </a:spcBef>
              <a:buClr>
                <a:srgbClr val="8bd3f0"/>
              </a:buClr>
              <a:buFont typeface="Arial"/>
              <a:buChar char="–"/>
            </a:pPr>
            <a:r>
              <a:rPr b="0" lang="en-US" sz="2400" strike="noStrike" u="none">
                <a:solidFill>
                  <a:schemeClr val="accent2">
                    <a:lumMod val="60000"/>
                    <a:lumOff val="40000"/>
                  </a:schemeClr>
                </a:solidFill>
                <a:effectLst/>
                <a:uFillTx/>
                <a:latin typeface="Comic Sans MS Regular"/>
                <a:ea typeface="Comic Sans MS Regular"/>
              </a:rPr>
              <a:t>Second level</a:t>
            </a:r>
            <a:endParaRPr b="0" lang="en-US" sz="2400" strike="noStrike" u="none">
              <a:solidFill>
                <a:schemeClr val="dk1"/>
              </a:solidFill>
              <a:effectLst/>
              <a:uFillTx/>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Content, and Header">
    <p:bg>
      <p:bgPr>
        <a:solidFill>
          <a:schemeClr val="lt1"/>
        </a:solidFill>
      </p:bgPr>
    </p:bg>
    <p:spTree>
      <p:nvGrpSpPr>
        <p:cNvPr id="1" name=""/>
        <p:cNvGrpSpPr/>
        <p:nvPr/>
      </p:nvGrpSpPr>
      <p:grpSpPr>
        <a:xfrm>
          <a:off x="0" y="0"/>
          <a:ext cx="0" cy="0"/>
          <a:chOff x="0" y="0"/>
          <a:chExt cx="0" cy="0"/>
        </a:xfrm>
      </p:grpSpPr>
      <p:sp>
        <p:nvSpPr>
          <p:cNvPr id="6" name="PlaceHolder 1"/>
          <p:cNvSpPr>
            <a:spLocks noGrp="1"/>
          </p:cNvSpPr>
          <p:nvPr>
            <p:ph type="title"/>
          </p:nvPr>
        </p:nvSpPr>
        <p:spPr>
          <a:xfrm>
            <a:off x="841320" y="642240"/>
            <a:ext cx="13167000" cy="549000"/>
          </a:xfrm>
          <a:prstGeom prst="rect">
            <a:avLst/>
          </a:prstGeom>
          <a:noFill/>
          <a:ln w="0">
            <a:noFill/>
          </a:ln>
        </p:spPr>
        <p:txBody>
          <a:bodyPr lIns="0" rIns="0" tIns="0" bIns="0" anchor="ctr">
            <a:spAutoFit/>
          </a:bodyPr>
          <a:p>
            <a:pPr indent="0" defTabSz="544680">
              <a:lnSpc>
                <a:spcPct val="85000"/>
              </a:lnSpc>
              <a:buNone/>
              <a:tabLst>
                <a:tab algn="l" pos="0"/>
              </a:tabLst>
            </a:pPr>
            <a:r>
              <a:rPr b="0" lang="en-US" sz="3600" strike="noStrike" u="none">
                <a:solidFill>
                  <a:schemeClr val="accent2">
                    <a:lumMod val="60000"/>
                    <a:lumOff val="40000"/>
                  </a:schemeClr>
                </a:solidFill>
                <a:effectLst/>
                <a:uFillTx/>
                <a:latin typeface="Comic Sans MS Regular"/>
                <a:ea typeface="Comic Sans MS Regular"/>
              </a:rPr>
              <a:t>Tit</a:t>
            </a:r>
            <a:r>
              <a:rPr b="0" lang="en-US" sz="3600" strike="noStrike" u="none">
                <a:solidFill>
                  <a:schemeClr val="accent2">
                    <a:lumMod val="60000"/>
                    <a:lumOff val="40000"/>
                  </a:schemeClr>
                </a:solidFill>
                <a:effectLst/>
                <a:uFillTx/>
                <a:latin typeface="Comic Sans MS Regular"/>
                <a:ea typeface="Comic Sans MS Regular"/>
              </a:rPr>
              <a:t>le </a:t>
            </a:r>
            <a:r>
              <a:rPr b="0" lang="en-US" sz="3600" strike="noStrike" u="none">
                <a:solidFill>
                  <a:schemeClr val="accent2">
                    <a:lumMod val="60000"/>
                    <a:lumOff val="40000"/>
                  </a:schemeClr>
                </a:solidFill>
                <a:effectLst/>
                <a:uFillTx/>
                <a:latin typeface="Comic Sans MS Regular"/>
                <a:ea typeface="Comic Sans MS Regular"/>
              </a:rPr>
              <a:t>Goe</a:t>
            </a:r>
            <a:r>
              <a:rPr b="0" lang="en-US" sz="3600" strike="noStrike" u="none">
                <a:solidFill>
                  <a:schemeClr val="accent2">
                    <a:lumMod val="60000"/>
                    <a:lumOff val="40000"/>
                  </a:schemeClr>
                </a:solidFill>
                <a:effectLst/>
                <a:uFillTx/>
                <a:latin typeface="Comic Sans MS Regular"/>
                <a:ea typeface="Comic Sans MS Regular"/>
              </a:rPr>
              <a:t>s </a:t>
            </a:r>
            <a:r>
              <a:rPr b="0" lang="en-US" sz="3600" strike="noStrike" u="none">
                <a:solidFill>
                  <a:schemeClr val="accent2">
                    <a:lumMod val="60000"/>
                    <a:lumOff val="40000"/>
                  </a:schemeClr>
                </a:solidFill>
                <a:effectLst/>
                <a:uFillTx/>
                <a:latin typeface="Comic Sans MS Regular"/>
                <a:ea typeface="Comic Sans MS Regular"/>
              </a:rPr>
              <a:t>Her</a:t>
            </a:r>
            <a:r>
              <a:rPr b="0" lang="en-US" sz="3600" strike="noStrike" u="none">
                <a:solidFill>
                  <a:schemeClr val="accent2">
                    <a:lumMod val="60000"/>
                    <a:lumOff val="40000"/>
                  </a:schemeClr>
                </a:solidFill>
                <a:effectLst/>
                <a:uFillTx/>
                <a:latin typeface="Comic Sans MS Regular"/>
                <a:ea typeface="Comic Sans MS Regular"/>
              </a:rPr>
              <a:t>e</a:t>
            </a:r>
            <a:endParaRPr b="0" lang="en-US" sz="3600" strike="noStrike" u="none">
              <a:solidFill>
                <a:schemeClr val="dk1"/>
              </a:solidFill>
              <a:effectLst/>
              <a:uFillTx/>
              <a:latin typeface="Calibri"/>
            </a:endParaRPr>
          </a:p>
        </p:txBody>
      </p:sp>
      <p:sp>
        <p:nvSpPr>
          <p:cNvPr id="7" name="PlaceHolder 2"/>
          <p:cNvSpPr>
            <a:spLocks noGrp="1"/>
          </p:cNvSpPr>
          <p:nvPr>
            <p:ph type="body"/>
          </p:nvPr>
        </p:nvSpPr>
        <p:spPr>
          <a:xfrm>
            <a:off x="841320" y="2305080"/>
            <a:ext cx="13167000" cy="3378240"/>
          </a:xfrm>
          <a:prstGeom prst="rect">
            <a:avLst/>
          </a:prstGeom>
          <a:noFill/>
          <a:ln w="0">
            <a:noFill/>
          </a:ln>
        </p:spPr>
        <p:txBody>
          <a:bodyPr lIns="0" rIns="0" tIns="0" bIns="0" anchor="t">
            <a:spAutoFit/>
          </a:bodyPr>
          <a:p>
            <a:pPr marL="411480" indent="-411480" defTabSz="548640">
              <a:lnSpc>
                <a:spcPct val="90000"/>
              </a:lnSpc>
              <a:spcBef>
                <a:spcPts val="1800"/>
              </a:spcBef>
              <a:buClr>
                <a:srgbClr val="3db5e6"/>
              </a:buClr>
              <a:buSzPct val="75000"/>
              <a:buFont typeface="Wingdings 2" charset="2"/>
              <a:buChar char=""/>
            </a:pPr>
            <a:r>
              <a:rPr b="0" lang="en-US" sz="2800" strike="noStrike" u="none">
                <a:solidFill>
                  <a:schemeClr val="accent2">
                    <a:lumMod val="60000"/>
                    <a:lumOff val="40000"/>
                  </a:schemeClr>
                </a:solidFill>
                <a:effectLst/>
                <a:uFillTx/>
                <a:latin typeface="Comic Sans MS Regular"/>
                <a:ea typeface="Comic Sans MS Regular"/>
              </a:rPr>
              <a:t>Click to edit Master text styles</a:t>
            </a:r>
            <a:endParaRPr b="0" lang="en-US" sz="2800" strike="noStrike" u="none">
              <a:solidFill>
                <a:schemeClr val="accent2">
                  <a:lumMod val="60000"/>
                  <a:lumOff val="40000"/>
                </a:schemeClr>
              </a:solidFill>
              <a:effectLst/>
              <a:uFillTx/>
              <a:latin typeface="Comic Sans MS Regular"/>
            </a:endParaRPr>
          </a:p>
          <a:p>
            <a:pPr lvl="1" marL="891720" indent="-343080" defTabSz="548640">
              <a:lnSpc>
                <a:spcPct val="90000"/>
              </a:lnSpc>
              <a:spcBef>
                <a:spcPts val="601"/>
              </a:spcBef>
              <a:buClr>
                <a:srgbClr val="8bd3f0"/>
              </a:buClr>
              <a:buFont typeface="Arial"/>
              <a:buChar char="–"/>
            </a:pPr>
            <a:r>
              <a:rPr b="0" lang="en-US" sz="2400" strike="noStrike" u="none">
                <a:solidFill>
                  <a:schemeClr val="accent2">
                    <a:lumMod val="60000"/>
                    <a:lumOff val="40000"/>
                  </a:schemeClr>
                </a:solidFill>
                <a:effectLst/>
                <a:uFillTx/>
                <a:latin typeface="Comic Sans MS Regular"/>
                <a:ea typeface="Comic Sans MS Regular"/>
              </a:rPr>
              <a:t>Second level</a:t>
            </a:r>
            <a:endParaRPr b="0" lang="en-US" sz="2400" strike="noStrike" u="none">
              <a:solidFill>
                <a:schemeClr val="dk1"/>
              </a:solidFill>
              <a:effectLst/>
              <a:uFillTx/>
              <a:latin typeface="Calibri"/>
            </a:endParaRPr>
          </a:p>
        </p:txBody>
      </p:sp>
      <p:sp>
        <p:nvSpPr>
          <p:cNvPr id="8" name="PlaceHolder 3"/>
          <p:cNvSpPr>
            <a:spLocks noGrp="1"/>
          </p:cNvSpPr>
          <p:nvPr>
            <p:ph type="body"/>
          </p:nvPr>
        </p:nvSpPr>
        <p:spPr>
          <a:xfrm>
            <a:off x="841320" y="-1207080"/>
            <a:ext cx="13167000" cy="3378240"/>
          </a:xfrm>
          <a:prstGeom prst="rect">
            <a:avLst/>
          </a:prstGeom>
          <a:noFill/>
          <a:ln w="0">
            <a:noFill/>
          </a:ln>
        </p:spPr>
        <p:txBody>
          <a:bodyPr lIns="0" rIns="0" tIns="0" bIns="0" anchor="b">
            <a:spAutoFit/>
          </a:bodyPr>
          <a:p>
            <a:pPr indent="0" defTabSz="548640">
              <a:lnSpc>
                <a:spcPct val="85000"/>
              </a:lnSpc>
              <a:spcBef>
                <a:spcPts val="1199"/>
              </a:spcBef>
              <a:buNone/>
              <a:tabLst>
                <a:tab algn="l" pos="0"/>
              </a:tabLst>
            </a:pPr>
            <a:r>
              <a:rPr b="1" lang="en-US" sz="2800" strike="noStrike" u="none">
                <a:solidFill>
                  <a:schemeClr val="accent2">
                    <a:lumMod val="60000"/>
                    <a:lumOff val="40000"/>
                  </a:schemeClr>
                </a:solidFill>
                <a:effectLst/>
                <a:uFillTx/>
                <a:latin typeface="Comic Sans MS Regular"/>
                <a:ea typeface="Comic Sans MS Regular"/>
              </a:rPr>
              <a:t>Click to edit Master text styles</a:t>
            </a:r>
            <a:endParaRPr b="0" lang="en-US" sz="2800" strike="noStrike" u="none">
              <a:solidFill>
                <a:schemeClr val="accent2">
                  <a:lumMod val="60000"/>
                  <a:lumOff val="40000"/>
                </a:schemeClr>
              </a:solidFill>
              <a:effectLst/>
              <a:uFillTx/>
              <a:latin typeface="Comic Sans MS Regular"/>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wo Columns">
    <p:bg>
      <p:bgPr>
        <a:solidFill>
          <a:schemeClr val="lt1"/>
        </a:solidFill>
      </p:bgPr>
    </p:bg>
    <p:spTree>
      <p:nvGrpSpPr>
        <p:cNvPr id="1" name=""/>
        <p:cNvGrpSpPr/>
        <p:nvPr/>
      </p:nvGrpSpPr>
      <p:grpSpPr>
        <a:xfrm>
          <a:off x="0" y="0"/>
          <a:ext cx="0" cy="0"/>
          <a:chOff x="0" y="0"/>
          <a:chExt cx="0" cy="0"/>
        </a:xfrm>
      </p:grpSpPr>
      <p:sp>
        <p:nvSpPr>
          <p:cNvPr id="9" name="PlaceHolder 1"/>
          <p:cNvSpPr>
            <a:spLocks noGrp="1"/>
          </p:cNvSpPr>
          <p:nvPr>
            <p:ph type="title"/>
          </p:nvPr>
        </p:nvSpPr>
        <p:spPr>
          <a:xfrm>
            <a:off x="841320" y="640800"/>
            <a:ext cx="13167000" cy="549000"/>
          </a:xfrm>
          <a:prstGeom prst="rect">
            <a:avLst/>
          </a:prstGeom>
          <a:noFill/>
          <a:ln w="0">
            <a:noFill/>
          </a:ln>
        </p:spPr>
        <p:txBody>
          <a:bodyPr lIns="0" rIns="0" tIns="0" bIns="0" anchor="ctr">
            <a:spAutoFit/>
          </a:bodyPr>
          <a:p>
            <a:pPr indent="0" defTabSz="544680">
              <a:lnSpc>
                <a:spcPct val="85000"/>
              </a:lnSpc>
              <a:buNone/>
              <a:tabLst>
                <a:tab algn="l" pos="0"/>
              </a:tabLst>
            </a:pPr>
            <a:r>
              <a:rPr b="0" lang="en-US" sz="3600" strike="noStrike" u="none">
                <a:solidFill>
                  <a:schemeClr val="accent2">
                    <a:lumMod val="60000"/>
                    <a:lumOff val="40000"/>
                  </a:schemeClr>
                </a:solidFill>
                <a:effectLst/>
                <a:uFillTx/>
                <a:latin typeface="Comic Sans MS Regular"/>
                <a:ea typeface="Comic Sans MS Regular"/>
              </a:rPr>
              <a:t>Tit</a:t>
            </a:r>
            <a:r>
              <a:rPr b="0" lang="en-US" sz="3600" strike="noStrike" u="none">
                <a:solidFill>
                  <a:schemeClr val="accent2">
                    <a:lumMod val="60000"/>
                    <a:lumOff val="40000"/>
                  </a:schemeClr>
                </a:solidFill>
                <a:effectLst/>
                <a:uFillTx/>
                <a:latin typeface="Comic Sans MS Regular"/>
                <a:ea typeface="Comic Sans MS Regular"/>
              </a:rPr>
              <a:t>le </a:t>
            </a:r>
            <a:r>
              <a:rPr b="0" lang="en-US" sz="3600" strike="noStrike" u="none">
                <a:solidFill>
                  <a:schemeClr val="accent2">
                    <a:lumMod val="60000"/>
                    <a:lumOff val="40000"/>
                  </a:schemeClr>
                </a:solidFill>
                <a:effectLst/>
                <a:uFillTx/>
                <a:latin typeface="Comic Sans MS Regular"/>
                <a:ea typeface="Comic Sans MS Regular"/>
              </a:rPr>
              <a:t>Goe</a:t>
            </a:r>
            <a:r>
              <a:rPr b="0" lang="en-US" sz="3600" strike="noStrike" u="none">
                <a:solidFill>
                  <a:schemeClr val="accent2">
                    <a:lumMod val="60000"/>
                    <a:lumOff val="40000"/>
                  </a:schemeClr>
                </a:solidFill>
                <a:effectLst/>
                <a:uFillTx/>
                <a:latin typeface="Comic Sans MS Regular"/>
                <a:ea typeface="Comic Sans MS Regular"/>
              </a:rPr>
              <a:t>s </a:t>
            </a:r>
            <a:r>
              <a:rPr b="0" lang="en-US" sz="3600" strike="noStrike" u="none">
                <a:solidFill>
                  <a:schemeClr val="accent2">
                    <a:lumMod val="60000"/>
                    <a:lumOff val="40000"/>
                  </a:schemeClr>
                </a:solidFill>
                <a:effectLst/>
                <a:uFillTx/>
                <a:latin typeface="Comic Sans MS Regular"/>
                <a:ea typeface="Comic Sans MS Regular"/>
              </a:rPr>
              <a:t>Her</a:t>
            </a:r>
            <a:r>
              <a:rPr b="0" lang="en-US" sz="3600" strike="noStrike" u="none">
                <a:solidFill>
                  <a:schemeClr val="accent2">
                    <a:lumMod val="60000"/>
                    <a:lumOff val="40000"/>
                  </a:schemeClr>
                </a:solidFill>
                <a:effectLst/>
                <a:uFillTx/>
                <a:latin typeface="Comic Sans MS Regular"/>
                <a:ea typeface="Comic Sans MS Regular"/>
              </a:rPr>
              <a:t>e</a:t>
            </a:r>
            <a:endParaRPr b="0" lang="en-US" sz="3600" strike="noStrike" u="none">
              <a:solidFill>
                <a:schemeClr val="dk1"/>
              </a:solidFill>
              <a:effectLst/>
              <a:uFillTx/>
              <a:latin typeface="Calibri"/>
            </a:endParaRPr>
          </a:p>
        </p:txBody>
      </p:sp>
      <p:sp>
        <p:nvSpPr>
          <p:cNvPr id="10" name="PlaceHolder 2"/>
          <p:cNvSpPr>
            <a:spLocks noGrp="1"/>
          </p:cNvSpPr>
          <p:nvPr>
            <p:ph type="body"/>
          </p:nvPr>
        </p:nvSpPr>
        <p:spPr>
          <a:xfrm>
            <a:off x="841320" y="2305080"/>
            <a:ext cx="6400440" cy="3762360"/>
          </a:xfrm>
          <a:prstGeom prst="rect">
            <a:avLst/>
          </a:prstGeom>
          <a:noFill/>
          <a:ln w="0">
            <a:noFill/>
          </a:ln>
        </p:spPr>
        <p:txBody>
          <a:bodyPr lIns="0" rIns="0" tIns="0" bIns="0" anchor="t">
            <a:spAutoFit/>
          </a:bodyPr>
          <a:p>
            <a:pPr marL="411480" indent="-411480" defTabSz="548640">
              <a:lnSpc>
                <a:spcPct val="90000"/>
              </a:lnSpc>
              <a:spcBef>
                <a:spcPts val="1800"/>
              </a:spcBef>
              <a:buClr>
                <a:srgbClr val="3fae2a"/>
              </a:buClr>
              <a:buSzPct val="75000"/>
              <a:buFont typeface="Wingdings 2" charset="2"/>
              <a:buChar char=""/>
            </a:pPr>
            <a:r>
              <a:rPr b="0" lang="en-US" sz="2800" strike="noStrike" u="none">
                <a:solidFill>
                  <a:schemeClr val="accent2">
                    <a:lumMod val="60000"/>
                    <a:lumOff val="40000"/>
                  </a:schemeClr>
                </a:solidFill>
                <a:effectLst/>
                <a:uFillTx/>
                <a:latin typeface="Comic Sans MS Regular"/>
                <a:ea typeface="Comic Sans MS Regular"/>
              </a:rPr>
              <a:t>Click to edit Master text styles</a:t>
            </a:r>
            <a:endParaRPr b="0" lang="en-US" sz="2800" strike="noStrike" u="none">
              <a:solidFill>
                <a:schemeClr val="accent2">
                  <a:lumMod val="60000"/>
                  <a:lumOff val="40000"/>
                </a:schemeClr>
              </a:solidFill>
              <a:effectLst/>
              <a:uFillTx/>
              <a:latin typeface="Comic Sans MS Regular"/>
            </a:endParaRPr>
          </a:p>
          <a:p>
            <a:pPr lvl="1" marL="891720" indent="-343080" defTabSz="548640">
              <a:lnSpc>
                <a:spcPct val="90000"/>
              </a:lnSpc>
              <a:spcBef>
                <a:spcPts val="601"/>
              </a:spcBef>
              <a:buClr>
                <a:srgbClr val="8bd3f0"/>
              </a:buClr>
              <a:buFont typeface="Arial"/>
              <a:buChar char="–"/>
            </a:pPr>
            <a:r>
              <a:rPr b="0" lang="en-US" sz="2400" strike="noStrike" u="none">
                <a:solidFill>
                  <a:schemeClr val="accent2">
                    <a:lumMod val="60000"/>
                    <a:lumOff val="40000"/>
                  </a:schemeClr>
                </a:solidFill>
                <a:effectLst/>
                <a:uFillTx/>
                <a:latin typeface="Comic Sans MS Regular"/>
                <a:ea typeface="Comic Sans MS Regular"/>
              </a:rPr>
              <a:t>Second level</a:t>
            </a:r>
            <a:endParaRPr b="0" lang="en-US" sz="2400" strike="noStrike" u="none">
              <a:solidFill>
                <a:schemeClr val="dk1"/>
              </a:solidFill>
              <a:effectLst/>
              <a:uFillTx/>
              <a:latin typeface="Calibri"/>
            </a:endParaRPr>
          </a:p>
        </p:txBody>
      </p:sp>
      <p:sp>
        <p:nvSpPr>
          <p:cNvPr id="11" name="PlaceHolder 3"/>
          <p:cNvSpPr>
            <a:spLocks noGrp="1"/>
          </p:cNvSpPr>
          <p:nvPr>
            <p:ph type="body"/>
          </p:nvPr>
        </p:nvSpPr>
        <p:spPr>
          <a:xfrm>
            <a:off x="7607880" y="2305080"/>
            <a:ext cx="6400440" cy="3762360"/>
          </a:xfrm>
          <a:prstGeom prst="rect">
            <a:avLst/>
          </a:prstGeom>
          <a:noFill/>
          <a:ln w="0">
            <a:noFill/>
          </a:ln>
        </p:spPr>
        <p:txBody>
          <a:bodyPr lIns="0" rIns="0" tIns="0" bIns="0" anchor="t">
            <a:spAutoFit/>
          </a:bodyPr>
          <a:p>
            <a:pPr marL="411480" indent="-411480" defTabSz="548640">
              <a:lnSpc>
                <a:spcPct val="90000"/>
              </a:lnSpc>
              <a:spcBef>
                <a:spcPts val="1800"/>
              </a:spcBef>
              <a:buClr>
                <a:srgbClr val="3fae2a"/>
              </a:buClr>
              <a:buSzPct val="75000"/>
              <a:buFont typeface="Wingdings 2" charset="2"/>
              <a:buChar char=""/>
            </a:pPr>
            <a:r>
              <a:rPr b="0" lang="en-US" sz="2800" strike="noStrike" u="none">
                <a:solidFill>
                  <a:schemeClr val="accent2">
                    <a:lumMod val="60000"/>
                    <a:lumOff val="40000"/>
                  </a:schemeClr>
                </a:solidFill>
                <a:effectLst/>
                <a:uFillTx/>
                <a:latin typeface="Comic Sans MS Regular"/>
                <a:ea typeface="Comic Sans MS Regular"/>
              </a:rPr>
              <a:t>Click to edit Master text styles</a:t>
            </a:r>
            <a:endParaRPr b="0" lang="en-US" sz="2800" strike="noStrike" u="none">
              <a:solidFill>
                <a:schemeClr val="accent2">
                  <a:lumMod val="60000"/>
                  <a:lumOff val="40000"/>
                </a:schemeClr>
              </a:solidFill>
              <a:effectLst/>
              <a:uFillTx/>
              <a:latin typeface="Comic Sans MS Regular"/>
            </a:endParaRPr>
          </a:p>
          <a:p>
            <a:pPr lvl="1" marL="891720" indent="-343080" defTabSz="548640">
              <a:lnSpc>
                <a:spcPct val="90000"/>
              </a:lnSpc>
              <a:spcBef>
                <a:spcPts val="601"/>
              </a:spcBef>
              <a:buClr>
                <a:srgbClr val="8bd3f0"/>
              </a:buClr>
              <a:buFont typeface="Arial"/>
              <a:buChar char="–"/>
            </a:pPr>
            <a:r>
              <a:rPr b="0" lang="en-US" sz="2400" strike="noStrike" u="none">
                <a:solidFill>
                  <a:schemeClr val="accent2">
                    <a:lumMod val="60000"/>
                    <a:lumOff val="40000"/>
                  </a:schemeClr>
                </a:solidFill>
                <a:effectLst/>
                <a:uFillTx/>
                <a:latin typeface="Comic Sans MS Regular"/>
                <a:ea typeface="Comic Sans MS Regular"/>
              </a:rPr>
              <a:t>Second level</a:t>
            </a:r>
            <a:endParaRPr b="0" lang="en-US" sz="2400" strike="noStrike" u="none">
              <a:solidFill>
                <a:schemeClr val="dk1"/>
              </a:solidFill>
              <a:effectLst/>
              <a:uFillTx/>
              <a:latin typeface="Calibri"/>
            </a:endParaRPr>
          </a:p>
        </p:txBody>
      </p:sp>
      <p:sp>
        <p:nvSpPr>
          <p:cNvPr id="12" name="PlaceHolder 4"/>
          <p:cNvSpPr>
            <a:spLocks noGrp="1"/>
          </p:cNvSpPr>
          <p:nvPr>
            <p:ph type="body"/>
          </p:nvPr>
        </p:nvSpPr>
        <p:spPr>
          <a:xfrm>
            <a:off x="841320" y="-1591200"/>
            <a:ext cx="6400440" cy="3762360"/>
          </a:xfrm>
          <a:prstGeom prst="rect">
            <a:avLst/>
          </a:prstGeom>
          <a:noFill/>
          <a:ln w="0">
            <a:noFill/>
          </a:ln>
        </p:spPr>
        <p:txBody>
          <a:bodyPr lIns="0" rIns="0" tIns="0" bIns="0" anchor="b">
            <a:spAutoFit/>
          </a:bodyPr>
          <a:p>
            <a:pPr indent="0" defTabSz="548640">
              <a:lnSpc>
                <a:spcPct val="85000"/>
              </a:lnSpc>
              <a:spcBef>
                <a:spcPts val="1199"/>
              </a:spcBef>
              <a:buNone/>
              <a:tabLst>
                <a:tab algn="l" pos="0"/>
              </a:tabLst>
            </a:pPr>
            <a:r>
              <a:rPr b="1" lang="en-US" sz="2800" strike="noStrike" u="none">
                <a:solidFill>
                  <a:schemeClr val="accent1">
                    <a:lumMod val="60000"/>
                    <a:lumOff val="40000"/>
                  </a:schemeClr>
                </a:solidFill>
                <a:effectLst/>
                <a:uFillTx/>
                <a:latin typeface="Comic Sans MS Regular"/>
                <a:ea typeface="Comic Sans MS Regular"/>
              </a:rPr>
              <a:t>Click to edit Master text styles</a:t>
            </a:r>
            <a:endParaRPr b="0" lang="en-US" sz="2800" strike="noStrike" u="none">
              <a:solidFill>
                <a:schemeClr val="accent2">
                  <a:lumMod val="60000"/>
                  <a:lumOff val="40000"/>
                </a:schemeClr>
              </a:solidFill>
              <a:effectLst/>
              <a:uFillTx/>
              <a:latin typeface="Comic Sans MS Regular"/>
            </a:endParaRPr>
          </a:p>
        </p:txBody>
      </p:sp>
      <p:sp>
        <p:nvSpPr>
          <p:cNvPr id="13" name="PlaceHolder 5"/>
          <p:cNvSpPr>
            <a:spLocks noGrp="1"/>
          </p:cNvSpPr>
          <p:nvPr>
            <p:ph type="body"/>
          </p:nvPr>
        </p:nvSpPr>
        <p:spPr>
          <a:xfrm>
            <a:off x="7607880" y="-1591200"/>
            <a:ext cx="6400440" cy="3762360"/>
          </a:xfrm>
          <a:prstGeom prst="rect">
            <a:avLst/>
          </a:prstGeom>
          <a:noFill/>
          <a:ln w="0">
            <a:noFill/>
          </a:ln>
        </p:spPr>
        <p:txBody>
          <a:bodyPr lIns="0" rIns="0" tIns="0" bIns="0" anchor="b">
            <a:spAutoFit/>
          </a:bodyPr>
          <a:p>
            <a:pPr indent="0" defTabSz="548640">
              <a:lnSpc>
                <a:spcPct val="85000"/>
              </a:lnSpc>
              <a:spcBef>
                <a:spcPts val="1199"/>
              </a:spcBef>
              <a:buNone/>
              <a:tabLst>
                <a:tab algn="l" pos="0"/>
              </a:tabLst>
            </a:pPr>
            <a:r>
              <a:rPr b="1" lang="en-US" sz="2800" strike="noStrike" u="none">
                <a:solidFill>
                  <a:schemeClr val="accent1">
                    <a:lumMod val="60000"/>
                    <a:lumOff val="40000"/>
                  </a:schemeClr>
                </a:solidFill>
                <a:effectLst/>
                <a:uFillTx/>
                <a:latin typeface="Comic Sans MS Regular"/>
                <a:ea typeface="Comic Sans MS Regular"/>
              </a:rPr>
              <a:t>Click to edit Master text styles</a:t>
            </a:r>
            <a:endParaRPr b="0" lang="en-US" sz="2800" strike="noStrike" u="none">
              <a:solidFill>
                <a:schemeClr val="accent2">
                  <a:lumMod val="60000"/>
                  <a:lumOff val="40000"/>
                </a:schemeClr>
              </a:solidFill>
              <a:effectLst/>
              <a:uFillTx/>
              <a:latin typeface="Comic Sans MS Regular"/>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Only">
    <p:bg>
      <p:bgPr>
        <a:solidFill>
          <a:schemeClr val="lt1"/>
        </a:solidFill>
      </p:bgPr>
    </p:bg>
    <p:spTree>
      <p:nvGrpSpPr>
        <p:cNvPr id="1" name=""/>
        <p:cNvGrpSpPr/>
        <p:nvPr/>
      </p:nvGrpSpPr>
      <p:grpSpPr>
        <a:xfrm>
          <a:off x="0" y="0"/>
          <a:ext cx="0" cy="0"/>
          <a:chOff x="0" y="0"/>
          <a:chExt cx="0" cy="0"/>
        </a:xfrm>
      </p:grpSpPr>
      <p:sp>
        <p:nvSpPr>
          <p:cNvPr id="14" name="PlaceHolder 1"/>
          <p:cNvSpPr>
            <a:spLocks noGrp="1"/>
          </p:cNvSpPr>
          <p:nvPr>
            <p:ph type="title"/>
          </p:nvPr>
        </p:nvSpPr>
        <p:spPr>
          <a:xfrm>
            <a:off x="841320" y="642240"/>
            <a:ext cx="13167000" cy="549000"/>
          </a:xfrm>
          <a:prstGeom prst="rect">
            <a:avLst/>
          </a:prstGeom>
          <a:noFill/>
          <a:ln w="0">
            <a:noFill/>
          </a:ln>
        </p:spPr>
        <p:txBody>
          <a:bodyPr lIns="0" rIns="0" tIns="0" bIns="0" anchor="ctr">
            <a:spAutoFit/>
          </a:bodyPr>
          <a:p>
            <a:pPr indent="0" defTabSz="544680">
              <a:lnSpc>
                <a:spcPct val="85000"/>
              </a:lnSpc>
              <a:buNone/>
              <a:tabLst>
                <a:tab algn="l" pos="0"/>
              </a:tabLst>
            </a:pPr>
            <a:r>
              <a:rPr b="0" lang="en-US" sz="3600" strike="noStrike" u="none">
                <a:solidFill>
                  <a:schemeClr val="accent2">
                    <a:lumMod val="60000"/>
                    <a:lumOff val="40000"/>
                  </a:schemeClr>
                </a:solidFill>
                <a:effectLst/>
                <a:uFillTx/>
                <a:latin typeface="Comic Sans MS Regular"/>
                <a:ea typeface="Comic Sans MS Regular"/>
              </a:rPr>
              <a:t>Tit</a:t>
            </a:r>
            <a:r>
              <a:rPr b="0" lang="en-US" sz="3600" strike="noStrike" u="none">
                <a:solidFill>
                  <a:schemeClr val="accent2">
                    <a:lumMod val="60000"/>
                    <a:lumOff val="40000"/>
                  </a:schemeClr>
                </a:solidFill>
                <a:effectLst/>
                <a:uFillTx/>
                <a:latin typeface="Comic Sans MS Regular"/>
                <a:ea typeface="Comic Sans MS Regular"/>
              </a:rPr>
              <a:t>le </a:t>
            </a:r>
            <a:r>
              <a:rPr b="0" lang="en-US" sz="3600" strike="noStrike" u="none">
                <a:solidFill>
                  <a:schemeClr val="accent2">
                    <a:lumMod val="60000"/>
                    <a:lumOff val="40000"/>
                  </a:schemeClr>
                </a:solidFill>
                <a:effectLst/>
                <a:uFillTx/>
                <a:latin typeface="Comic Sans MS Regular"/>
                <a:ea typeface="Comic Sans MS Regular"/>
              </a:rPr>
              <a:t>Goe</a:t>
            </a:r>
            <a:r>
              <a:rPr b="0" lang="en-US" sz="3600" strike="noStrike" u="none">
                <a:solidFill>
                  <a:schemeClr val="accent2">
                    <a:lumMod val="60000"/>
                    <a:lumOff val="40000"/>
                  </a:schemeClr>
                </a:solidFill>
                <a:effectLst/>
                <a:uFillTx/>
                <a:latin typeface="Comic Sans MS Regular"/>
                <a:ea typeface="Comic Sans MS Regular"/>
              </a:rPr>
              <a:t>s </a:t>
            </a:r>
            <a:r>
              <a:rPr b="0" lang="en-US" sz="3600" strike="noStrike" u="none">
                <a:solidFill>
                  <a:schemeClr val="accent2">
                    <a:lumMod val="60000"/>
                    <a:lumOff val="40000"/>
                  </a:schemeClr>
                </a:solidFill>
                <a:effectLst/>
                <a:uFillTx/>
                <a:latin typeface="Comic Sans MS Regular"/>
                <a:ea typeface="Comic Sans MS Regular"/>
              </a:rPr>
              <a:t>Her</a:t>
            </a:r>
            <a:r>
              <a:rPr b="0" lang="en-US" sz="3600" strike="noStrike" u="none">
                <a:solidFill>
                  <a:schemeClr val="accent2">
                    <a:lumMod val="60000"/>
                    <a:lumOff val="40000"/>
                  </a:schemeClr>
                </a:solidFill>
                <a:effectLst/>
                <a:uFillTx/>
                <a:latin typeface="Comic Sans MS Regular"/>
                <a:ea typeface="Comic Sans MS Regular"/>
              </a:rPr>
              <a:t>e</a:t>
            </a:r>
            <a:endParaRPr b="0" lang="en-US" sz="3600" strike="noStrike" u="none">
              <a:solidFill>
                <a:schemeClr val="dk1"/>
              </a:solidFill>
              <a:effectLst/>
              <a:uFillTx/>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 No Footer">
    <p:bg>
      <p:bgPr>
        <a:solidFill>
          <a:schemeClr val="lt1"/>
        </a:solidFill>
      </p:bgPr>
    </p:bg>
    <p:spTree>
      <p:nvGrpSpPr>
        <p:cNvPr id="1" name=""/>
        <p:cNvGrpSpPr/>
        <p:nvPr/>
      </p:nvGrpSpPr>
      <p:grpSpPr>
        <a:xfrm>
          <a:off x="0" y="0"/>
          <a:ext cx="0" cy="0"/>
          <a:chOff x="0" y="0"/>
          <a:chExt cx="0" cy="0"/>
        </a:xfrm>
      </p:grpSpPr>
      <p:sp>
        <p:nvSpPr>
          <p:cNvPr id="1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n-US" sz="2200" strike="noStrike" u="none">
                <a:solidFill>
                  <a:schemeClr val="dk1"/>
                </a:solidFill>
                <a:effectLst/>
                <a:uFillTx/>
                <a:latin typeface="Calibri"/>
              </a:rPr>
              <a:t>Click to </a:t>
            </a:r>
            <a:r>
              <a:rPr b="0" lang="en-US" sz="2200" strike="noStrike" u="none">
                <a:solidFill>
                  <a:schemeClr val="dk1"/>
                </a:solidFill>
                <a:effectLst/>
                <a:uFillTx/>
                <a:latin typeface="Calibri"/>
              </a:rPr>
              <a:t>edit the </a:t>
            </a:r>
            <a:r>
              <a:rPr b="0" lang="en-US" sz="2200" strike="noStrike" u="none">
                <a:solidFill>
                  <a:schemeClr val="dk1"/>
                </a:solidFill>
                <a:effectLst/>
                <a:uFillTx/>
                <a:latin typeface="Calibri"/>
              </a:rPr>
              <a:t>title </a:t>
            </a:r>
            <a:r>
              <a:rPr b="0" lang="en-US" sz="2200" strike="noStrike" u="none">
                <a:solidFill>
                  <a:schemeClr val="dk1"/>
                </a:solidFill>
                <a:effectLst/>
                <a:uFillTx/>
                <a:latin typeface="Calibri"/>
              </a:rPr>
              <a:t>text </a:t>
            </a:r>
            <a:r>
              <a:rPr b="0" lang="en-US" sz="2200" strike="noStrike" u="none">
                <a:solidFill>
                  <a:schemeClr val="dk1"/>
                </a:solidFill>
                <a:effectLst/>
                <a:uFillTx/>
                <a:latin typeface="Calibri"/>
              </a:rPr>
              <a:t>format</a:t>
            </a:r>
            <a:endParaRPr b="0" lang="en-US" sz="2200" strike="noStrike" u="none">
              <a:solidFill>
                <a:schemeClr val="dk1"/>
              </a:solidFill>
              <a:effectLst/>
              <a:uFillTx/>
              <a:latin typeface="Calibri"/>
            </a:endParaRPr>
          </a:p>
        </p:txBody>
      </p:sp>
      <p:sp>
        <p:nvSpPr>
          <p:cNvPr id="16"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lnSpc>
                <a:spcPct val="90000"/>
              </a:lnSpc>
              <a:spcBef>
                <a:spcPts val="1417"/>
              </a:spcBef>
              <a:buClr>
                <a:srgbClr val="ffffff"/>
              </a:buClr>
              <a:buSzPct val="45000"/>
              <a:buFont typeface="Wingdings" charset="2"/>
              <a:buChar char=""/>
            </a:pPr>
            <a:r>
              <a:rPr b="0" lang="en-US" sz="2800" strike="noStrike" u="none">
                <a:solidFill>
                  <a:schemeClr val="accent2">
                    <a:lumMod val="60000"/>
                    <a:lumOff val="40000"/>
                  </a:schemeClr>
                </a:solidFill>
                <a:effectLst/>
                <a:uFillTx/>
                <a:latin typeface="Comic Sans MS Regular"/>
              </a:rPr>
              <a:t>Click to edit the outline text format</a:t>
            </a:r>
            <a:endParaRPr b="0" lang="en-US" sz="2800" strike="noStrike" u="none">
              <a:solidFill>
                <a:schemeClr val="accent2">
                  <a:lumMod val="60000"/>
                  <a:lumOff val="40000"/>
                </a:schemeClr>
              </a:solidFill>
              <a:effectLst/>
              <a:uFillTx/>
              <a:latin typeface="Comic Sans MS Regular"/>
            </a:endParaRPr>
          </a:p>
          <a:p>
            <a:pPr lvl="1" marL="864000" indent="-324000">
              <a:spcBef>
                <a:spcPts val="1134"/>
              </a:spcBef>
              <a:buClr>
                <a:srgbClr val="ffffff"/>
              </a:buClr>
              <a:buSzPct val="75000"/>
              <a:buFont typeface="Symbol" charset="2"/>
              <a:buChar char=""/>
            </a:pPr>
            <a:r>
              <a:rPr b="0" lang="en-US" sz="2800" strike="noStrike" u="none">
                <a:solidFill>
                  <a:schemeClr val="dk1"/>
                </a:solidFill>
                <a:effectLst/>
                <a:uFillTx/>
                <a:latin typeface="Calibri"/>
              </a:rPr>
              <a:t>Second Outline Level</a:t>
            </a:r>
            <a:endParaRPr b="0" lang="en-US" sz="2800" strike="noStrike" u="none">
              <a:solidFill>
                <a:schemeClr val="dk1"/>
              </a:solidFill>
              <a:effectLst/>
              <a:uFillTx/>
              <a:latin typeface="Calibri"/>
            </a:endParaRPr>
          </a:p>
          <a:p>
            <a:pPr lvl="2" marL="1296000" indent="-288000">
              <a:spcBef>
                <a:spcPts val="850"/>
              </a:spcBef>
              <a:buClr>
                <a:srgbClr val="ffffff"/>
              </a:buClr>
              <a:buSzPct val="45000"/>
              <a:buFont typeface="Wingdings" charset="2"/>
              <a:buChar char=""/>
            </a:pPr>
            <a:r>
              <a:rPr b="0" lang="en-US" sz="2800" strike="noStrike" u="none">
                <a:solidFill>
                  <a:schemeClr val="dk1"/>
                </a:solidFill>
                <a:effectLst/>
                <a:uFillTx/>
                <a:latin typeface="Calibri"/>
              </a:rPr>
              <a:t>Third Outline Level</a:t>
            </a:r>
            <a:endParaRPr b="0" lang="en-US" sz="2800" strike="noStrike" u="none">
              <a:solidFill>
                <a:schemeClr val="dk1"/>
              </a:solidFill>
              <a:effectLst/>
              <a:uFillTx/>
              <a:latin typeface="Calibri"/>
            </a:endParaRPr>
          </a:p>
          <a:p>
            <a:pPr lvl="3" marL="1728000" indent="-216000">
              <a:spcBef>
                <a:spcPts val="567"/>
              </a:spcBef>
              <a:buClr>
                <a:srgbClr val="ffffff"/>
              </a:buClr>
              <a:buSzPct val="75000"/>
              <a:buFont typeface="Symbol" charset="2"/>
              <a:buChar char=""/>
            </a:pPr>
            <a:r>
              <a:rPr b="0" lang="en-US" sz="2800" strike="noStrike" u="none">
                <a:solidFill>
                  <a:schemeClr val="dk1"/>
                </a:solidFill>
                <a:effectLst/>
                <a:uFillTx/>
                <a:latin typeface="Calibri"/>
              </a:rPr>
              <a:t>Fourth Outline Level</a:t>
            </a:r>
            <a:endParaRPr b="0" lang="en-US" sz="2800" strike="noStrike" u="none">
              <a:solidFill>
                <a:schemeClr val="dk1"/>
              </a:solidFill>
              <a:effectLst/>
              <a:uFillTx/>
              <a:latin typeface="Calibri"/>
            </a:endParaRPr>
          </a:p>
          <a:p>
            <a:pPr lvl="4" marL="2160000" indent="-216000">
              <a:spcBef>
                <a:spcPts val="283"/>
              </a:spcBef>
              <a:buClr>
                <a:srgbClr val="ffffff"/>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chemeClr val="dk1"/>
              </a:solidFill>
              <a:effectLst/>
              <a:uFillTx/>
              <a:latin typeface="Calibri"/>
            </a:endParaRPr>
          </a:p>
          <a:p>
            <a:pPr lvl="5" marL="2592000" indent="-216000">
              <a:spcBef>
                <a:spcPts val="283"/>
              </a:spcBef>
              <a:buClr>
                <a:srgbClr val="ffffff"/>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chemeClr val="dk1"/>
              </a:solidFill>
              <a:effectLst/>
              <a:uFillTx/>
              <a:latin typeface="Calibri"/>
            </a:endParaRPr>
          </a:p>
          <a:p>
            <a:pPr lvl="6" marL="3024000" indent="-216000">
              <a:spcBef>
                <a:spcPts val="283"/>
              </a:spcBef>
              <a:buClr>
                <a:srgbClr val="ffffff"/>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chemeClr val="dk1"/>
              </a:solidFill>
              <a:effectLst/>
              <a:uFillTx/>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6.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tif"/><Relationship Id="rId4" Type="http://schemas.openxmlformats.org/officeDocument/2006/relationships/image" Target="../media/image16.png"/><Relationship Id="rId5" Type="http://schemas.openxmlformats.org/officeDocument/2006/relationships/slideLayout" Target="../slideLayouts/slideLayout6.xml"/><Relationship Id="rId6"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tif"/><Relationship Id="rId4" Type="http://schemas.openxmlformats.org/officeDocument/2006/relationships/image" Target="../media/image20.png"/><Relationship Id="rId5" Type="http://schemas.openxmlformats.org/officeDocument/2006/relationships/slideLayout" Target="../slideLayouts/slideLayout6.xml"/><Relationship Id="rId6"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tif"/><Relationship Id="rId4" Type="http://schemas.openxmlformats.org/officeDocument/2006/relationships/slideLayout" Target="../slideLayouts/slideLayout6.xml"/><Relationship Id="rId5"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6.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slideLayout" Target="../slideLayouts/slideLayout6.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7.jpeg"/><Relationship Id="rId2" Type="http://schemas.openxmlformats.org/officeDocument/2006/relationships/image" Target="../media/image28.png"/><Relationship Id="rId3" Type="http://schemas.openxmlformats.org/officeDocument/2006/relationships/image" Target="../media/image29.tif"/><Relationship Id="rId4" Type="http://schemas.openxmlformats.org/officeDocument/2006/relationships/image" Target="../media/image30.tif"/><Relationship Id="rId5" Type="http://schemas.openxmlformats.org/officeDocument/2006/relationships/image" Target="../media/image31.tif"/><Relationship Id="rId6" Type="http://schemas.openxmlformats.org/officeDocument/2006/relationships/image" Target="../media/image32.jpeg"/><Relationship Id="rId7" Type="http://schemas.openxmlformats.org/officeDocument/2006/relationships/image" Target="../media/image33.jpeg"/><Relationship Id="rId8" Type="http://schemas.openxmlformats.org/officeDocument/2006/relationships/slideLayout" Target="../slideLayouts/slideLayout6.xml"/><Relationship Id="rId9"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slideLayout" Target="../slideLayouts/slideLayout6.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35.jpeg"/><Relationship Id="rId2" Type="http://schemas.openxmlformats.org/officeDocument/2006/relationships/slideLayout" Target="../slideLayouts/slideLayout6.xml"/>
</Relationships>
</file>

<file path=ppt/slides/_rels/slide19.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6.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6.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6.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38.jpeg"/><Relationship Id="rId2" Type="http://schemas.openxmlformats.org/officeDocument/2006/relationships/image" Target="../media/image39.png"/><Relationship Id="rId3" Type="http://schemas.openxmlformats.org/officeDocument/2006/relationships/slideLayout" Target="../slideLayouts/slideLayout6.xml"/><Relationship Id="rId4"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27.jpeg"/><Relationship Id="rId2" Type="http://schemas.openxmlformats.org/officeDocument/2006/relationships/image" Target="../media/image28.png"/><Relationship Id="rId3" Type="http://schemas.openxmlformats.org/officeDocument/2006/relationships/image" Target="../media/image29.tif"/><Relationship Id="rId4" Type="http://schemas.openxmlformats.org/officeDocument/2006/relationships/image" Target="../media/image30.tif"/><Relationship Id="rId5" Type="http://schemas.openxmlformats.org/officeDocument/2006/relationships/image" Target="../media/image31.tif"/><Relationship Id="rId6" Type="http://schemas.openxmlformats.org/officeDocument/2006/relationships/image" Target="../media/image32.jpeg"/><Relationship Id="rId7" Type="http://schemas.openxmlformats.org/officeDocument/2006/relationships/image" Target="../media/image40.jpeg"/><Relationship Id="rId8" Type="http://schemas.openxmlformats.org/officeDocument/2006/relationships/image" Target="../media/image33.jpeg"/><Relationship Id="rId9" Type="http://schemas.openxmlformats.org/officeDocument/2006/relationships/image" Target="../media/image41.png"/><Relationship Id="rId10" Type="http://schemas.openxmlformats.org/officeDocument/2006/relationships/slideLayout" Target="../slideLayouts/slideLayout6.xml"/><Relationship Id="rId11"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42.jpeg"/><Relationship Id="rId2" Type="http://schemas.openxmlformats.org/officeDocument/2006/relationships/image" Target="../media/image43.jpeg"/><Relationship Id="rId3" Type="http://schemas.openxmlformats.org/officeDocument/2006/relationships/image" Target="../media/image19.tif"/><Relationship Id="rId4" Type="http://schemas.openxmlformats.org/officeDocument/2006/relationships/image" Target="../media/image15.tif"/><Relationship Id="rId5" Type="http://schemas.openxmlformats.org/officeDocument/2006/relationships/image" Target="../media/image19.tif"/><Relationship Id="rId6" Type="http://schemas.openxmlformats.org/officeDocument/2006/relationships/image" Target="../media/image44.png"/><Relationship Id="rId7" Type="http://schemas.openxmlformats.org/officeDocument/2006/relationships/image" Target="../media/image45.jpeg"/><Relationship Id="rId8" Type="http://schemas.openxmlformats.org/officeDocument/2006/relationships/image" Target="../media/image46.png"/><Relationship Id="rId9" Type="http://schemas.openxmlformats.org/officeDocument/2006/relationships/image" Target="../media/image47.png"/><Relationship Id="rId10" Type="http://schemas.openxmlformats.org/officeDocument/2006/relationships/slideLayout" Target="../slideLayouts/slideLayout6.xml"/><Relationship Id="rId11"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48.jpeg"/><Relationship Id="rId2" Type="http://schemas.openxmlformats.org/officeDocument/2006/relationships/image" Target="../media/image49.jpeg"/><Relationship Id="rId3" Type="http://schemas.openxmlformats.org/officeDocument/2006/relationships/image" Target="../media/image50.jpeg"/><Relationship Id="rId4" Type="http://schemas.openxmlformats.org/officeDocument/2006/relationships/image" Target="../media/image51.jpeg"/><Relationship Id="rId5" Type="http://schemas.openxmlformats.org/officeDocument/2006/relationships/slideLayout" Target="../slideLayouts/slideLayout6.xml"/><Relationship Id="rId6"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52.jpeg"/><Relationship Id="rId2" Type="http://schemas.openxmlformats.org/officeDocument/2006/relationships/image" Target="../media/image53.jpeg"/><Relationship Id="rId3" Type="http://schemas.openxmlformats.org/officeDocument/2006/relationships/slideLayout" Target="../slideLayouts/slideLayout6.xml"/><Relationship Id="rId4"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54.jpeg"/><Relationship Id="rId2" Type="http://schemas.openxmlformats.org/officeDocument/2006/relationships/slideLayout" Target="../slideLayouts/slideLayout6.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55.jpeg"/><Relationship Id="rId2" Type="http://schemas.openxmlformats.org/officeDocument/2006/relationships/image" Target="../media/image56.jpeg"/><Relationship Id="rId3" Type="http://schemas.openxmlformats.org/officeDocument/2006/relationships/slideLayout" Target="../slideLayouts/slideLayout6.xml"/><Relationship Id="rId4"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57.jpeg"/><Relationship Id="rId2" Type="http://schemas.openxmlformats.org/officeDocument/2006/relationships/slideLayout" Target="../slideLayouts/slideLayout6.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27.jpeg"/><Relationship Id="rId2" Type="http://schemas.openxmlformats.org/officeDocument/2006/relationships/image" Target="../media/image28.png"/><Relationship Id="rId3" Type="http://schemas.openxmlformats.org/officeDocument/2006/relationships/image" Target="../media/image29.tif"/><Relationship Id="rId4" Type="http://schemas.openxmlformats.org/officeDocument/2006/relationships/image" Target="../media/image30.tif"/><Relationship Id="rId5" Type="http://schemas.openxmlformats.org/officeDocument/2006/relationships/image" Target="../media/image31.tif"/><Relationship Id="rId6" Type="http://schemas.openxmlformats.org/officeDocument/2006/relationships/image" Target="../media/image32.jpeg"/><Relationship Id="rId7" Type="http://schemas.openxmlformats.org/officeDocument/2006/relationships/image" Target="../media/image40.jpeg"/><Relationship Id="rId8" Type="http://schemas.openxmlformats.org/officeDocument/2006/relationships/image" Target="../media/image58.jpeg"/><Relationship Id="rId9" Type="http://schemas.openxmlformats.org/officeDocument/2006/relationships/image" Target="../media/image59.jpeg"/><Relationship Id="rId10" Type="http://schemas.openxmlformats.org/officeDocument/2006/relationships/image" Target="../media/image60.jpeg"/><Relationship Id="rId11" Type="http://schemas.openxmlformats.org/officeDocument/2006/relationships/image" Target="../media/image61.jpeg"/><Relationship Id="rId12" Type="http://schemas.openxmlformats.org/officeDocument/2006/relationships/image" Target="../media/image33.jpeg"/><Relationship Id="rId13" Type="http://schemas.openxmlformats.org/officeDocument/2006/relationships/image" Target="../media/image41.png"/><Relationship Id="rId14" Type="http://schemas.openxmlformats.org/officeDocument/2006/relationships/slideLayout" Target="../slideLayouts/slideLayout6.xml"/><Relationship Id="rId15"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38.jpeg"/><Relationship Id="rId2" Type="http://schemas.openxmlformats.org/officeDocument/2006/relationships/slideLayout" Target="../slideLayouts/slideLayout6.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62.tif"/><Relationship Id="rId2" Type="http://schemas.openxmlformats.org/officeDocument/2006/relationships/image" Target="../media/image63.png"/><Relationship Id="rId3" Type="http://schemas.openxmlformats.org/officeDocument/2006/relationships/image" Target="../media/image64.tif"/><Relationship Id="rId4" Type="http://schemas.openxmlformats.org/officeDocument/2006/relationships/slideLayout" Target="../slideLayouts/slideLayout6.xml"/><Relationship Id="rId5"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65.jpeg"/><Relationship Id="rId2" Type="http://schemas.openxmlformats.org/officeDocument/2006/relationships/slideLayout" Target="../slideLayouts/slideLayout6.xml"/><Relationship Id="rId3"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6.xml"/><Relationship Id="rId3"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67.jpeg"/><Relationship Id="rId2" Type="http://schemas.openxmlformats.org/officeDocument/2006/relationships/slideLayout" Target="../slideLayouts/slideLayout6.xml"/><Relationship Id="rId3"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4.jpeg"/><Relationship Id="rId3" Type="http://schemas.openxmlformats.org/officeDocument/2006/relationships/slideLayout" Target="../slideLayouts/slideLayout6.xml"/><Relationship Id="rId4"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6.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slideLayout" Target="../slideLayouts/slideLayout6.xml"/><Relationship Id="rId6"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6.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6.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 name="Picture 2" descr=""/>
          <p:cNvPicPr/>
          <p:nvPr/>
        </p:nvPicPr>
        <p:blipFill>
          <a:blip r:embed="rId1"/>
          <a:stretch/>
        </p:blipFill>
        <p:spPr>
          <a:xfrm>
            <a:off x="1130400" y="0"/>
            <a:ext cx="12346920" cy="8229240"/>
          </a:xfrm>
          <a:prstGeom prst="rect">
            <a:avLst/>
          </a:prstGeom>
          <a:noFill/>
          <a:ln w="0">
            <a:noFill/>
          </a:ln>
        </p:spPr>
      </p:pic>
      <p:sp>
        <p:nvSpPr>
          <p:cNvPr id="24" name="PlaceHolder 1"/>
          <p:cNvSpPr>
            <a:spLocks noGrp="1"/>
          </p:cNvSpPr>
          <p:nvPr>
            <p:ph type="title"/>
          </p:nvPr>
        </p:nvSpPr>
        <p:spPr>
          <a:xfrm>
            <a:off x="4336920" y="2170440"/>
            <a:ext cx="9140400" cy="1569240"/>
          </a:xfrm>
          <a:prstGeom prst="rect">
            <a:avLst/>
          </a:prstGeom>
          <a:noFill/>
          <a:ln w="0">
            <a:noFill/>
          </a:ln>
        </p:spPr>
        <p:txBody>
          <a:bodyPr lIns="0" rIns="0" tIns="0" bIns="0" anchor="t">
            <a:noAutofit/>
          </a:bodyPr>
          <a:p>
            <a:pPr indent="0" algn="ctr" defTabSz="544680">
              <a:lnSpc>
                <a:spcPct val="85000"/>
              </a:lnSpc>
              <a:buNone/>
              <a:tabLst>
                <a:tab algn="l" pos="0"/>
              </a:tabLst>
            </a:pPr>
            <a:r>
              <a:rPr b="0" lang="en-US" sz="7200" strike="noStrike" u="none">
                <a:solidFill>
                  <a:schemeClr val="accent2">
                    <a:lumMod val="60000"/>
                    <a:lumOff val="40000"/>
                  </a:schemeClr>
                </a:solidFill>
                <a:effectLst/>
                <a:uFillTx/>
                <a:latin typeface="Comic Sans MS Regular"/>
                <a:ea typeface="Comic Sans MS Regular"/>
              </a:rPr>
              <a:t>H</a:t>
            </a:r>
            <a:r>
              <a:rPr b="0" lang="en-US" sz="7200" strike="noStrike" u="none">
                <a:solidFill>
                  <a:schemeClr val="accent2">
                    <a:lumMod val="60000"/>
                    <a:lumOff val="40000"/>
                  </a:schemeClr>
                </a:solidFill>
                <a:effectLst/>
                <a:uFillTx/>
                <a:latin typeface="Comic Sans MS Regular"/>
                <a:ea typeface="Comic Sans MS Regular"/>
              </a:rPr>
              <a:t>o</a:t>
            </a:r>
            <a:r>
              <a:rPr b="0" lang="en-US" sz="7200" strike="noStrike" u="none">
                <a:solidFill>
                  <a:schemeClr val="accent2">
                    <a:lumMod val="60000"/>
                    <a:lumOff val="40000"/>
                  </a:schemeClr>
                </a:solidFill>
                <a:effectLst/>
                <a:uFillTx/>
                <a:latin typeface="Comic Sans MS Regular"/>
                <a:ea typeface="Comic Sans MS Regular"/>
              </a:rPr>
              <a:t>u</a:t>
            </a:r>
            <a:r>
              <a:rPr b="0" lang="en-US" sz="7200" strike="noStrike" u="none">
                <a:solidFill>
                  <a:schemeClr val="accent2">
                    <a:lumMod val="60000"/>
                    <a:lumOff val="40000"/>
                  </a:schemeClr>
                </a:solidFill>
                <a:effectLst/>
                <a:uFillTx/>
                <a:latin typeface="Comic Sans MS Regular"/>
                <a:ea typeface="Comic Sans MS Regular"/>
              </a:rPr>
              <a:t>s</a:t>
            </a:r>
            <a:r>
              <a:rPr b="0" lang="en-US" sz="7200" strike="noStrike" u="none">
                <a:solidFill>
                  <a:schemeClr val="accent2">
                    <a:lumMod val="60000"/>
                    <a:lumOff val="40000"/>
                  </a:schemeClr>
                </a:solidFill>
                <a:effectLst/>
                <a:uFillTx/>
                <a:latin typeface="Comic Sans MS Regular"/>
                <a:ea typeface="Comic Sans MS Regular"/>
              </a:rPr>
              <a:t>e</a:t>
            </a:r>
            <a:r>
              <a:rPr b="0" lang="en-US" sz="7200" strike="noStrike" u="none">
                <a:solidFill>
                  <a:schemeClr val="accent2">
                    <a:lumMod val="60000"/>
                    <a:lumOff val="40000"/>
                  </a:schemeClr>
                </a:solidFill>
                <a:effectLst/>
                <a:uFillTx/>
                <a:latin typeface="Comic Sans MS Regular"/>
                <a:ea typeface="Comic Sans MS Regular"/>
              </a:rPr>
              <a:t>h</a:t>
            </a:r>
            <a:r>
              <a:rPr b="0" lang="en-US" sz="7200" strike="noStrike" u="none">
                <a:solidFill>
                  <a:schemeClr val="accent2">
                    <a:lumMod val="60000"/>
                    <a:lumOff val="40000"/>
                  </a:schemeClr>
                </a:solidFill>
                <a:effectLst/>
                <a:uFillTx/>
                <a:latin typeface="Comic Sans MS Regular"/>
                <a:ea typeface="Comic Sans MS Regular"/>
              </a:rPr>
              <a:t>o</a:t>
            </a:r>
            <a:r>
              <a:rPr b="0" lang="en-US" sz="7200" strike="noStrike" u="none">
                <a:solidFill>
                  <a:schemeClr val="accent2">
                    <a:lumMod val="60000"/>
                    <a:lumOff val="40000"/>
                  </a:schemeClr>
                </a:solidFill>
                <a:effectLst/>
                <a:uFillTx/>
                <a:latin typeface="Comic Sans MS Regular"/>
                <a:ea typeface="Comic Sans MS Regular"/>
              </a:rPr>
              <a:t>l</a:t>
            </a:r>
            <a:r>
              <a:rPr b="0" lang="en-US" sz="7200" strike="noStrike" u="none">
                <a:solidFill>
                  <a:schemeClr val="accent2">
                    <a:lumMod val="60000"/>
                    <a:lumOff val="40000"/>
                  </a:schemeClr>
                </a:solidFill>
                <a:effectLst/>
                <a:uFillTx/>
                <a:latin typeface="Comic Sans MS Regular"/>
                <a:ea typeface="Comic Sans MS Regular"/>
              </a:rPr>
              <a:t>d </a:t>
            </a:r>
            <a:r>
              <a:rPr b="0" lang="en-US" sz="7200" strike="noStrike" u="none">
                <a:solidFill>
                  <a:schemeClr val="accent2">
                    <a:lumMod val="60000"/>
                    <a:lumOff val="40000"/>
                  </a:schemeClr>
                </a:solidFill>
                <a:effectLst/>
                <a:uFillTx/>
                <a:latin typeface="Comic Sans MS Regular"/>
                <a:ea typeface="Comic Sans MS Regular"/>
              </a:rPr>
              <a:t>I</a:t>
            </a:r>
            <a:r>
              <a:rPr b="0" lang="en-US" sz="7200" strike="noStrike" u="none">
                <a:solidFill>
                  <a:schemeClr val="accent2">
                    <a:lumMod val="60000"/>
                    <a:lumOff val="40000"/>
                  </a:schemeClr>
                </a:solidFill>
                <a:effectLst/>
                <a:uFillTx/>
                <a:latin typeface="Comic Sans MS Regular"/>
                <a:ea typeface="Comic Sans MS Regular"/>
              </a:rPr>
              <a:t>N</a:t>
            </a:r>
            <a:r>
              <a:rPr b="0" lang="en-US" sz="7200" strike="noStrike" u="none">
                <a:solidFill>
                  <a:schemeClr val="accent2">
                    <a:lumMod val="60000"/>
                    <a:lumOff val="40000"/>
                  </a:schemeClr>
                </a:solidFill>
                <a:effectLst/>
                <a:uFillTx/>
                <a:latin typeface="Comic Sans MS Regular"/>
                <a:ea typeface="Comic Sans MS Regular"/>
              </a:rPr>
              <a:t>F</a:t>
            </a:r>
            <a:r>
              <a:rPr b="0" lang="en-US" sz="7200" strike="noStrike" u="none">
                <a:solidFill>
                  <a:schemeClr val="accent2">
                    <a:lumMod val="60000"/>
                    <a:lumOff val="40000"/>
                  </a:schemeClr>
                </a:solidFill>
                <a:effectLst/>
                <a:uFillTx/>
                <a:latin typeface="Comic Sans MS Regular"/>
                <a:ea typeface="Comic Sans MS Regular"/>
              </a:rPr>
              <a:t>O</a:t>
            </a:r>
            <a:r>
              <a:rPr b="0" lang="en-US" sz="7200" strike="noStrike" u="none">
                <a:solidFill>
                  <a:schemeClr val="accent2">
                    <a:lumMod val="60000"/>
                    <a:lumOff val="40000"/>
                  </a:schemeClr>
                </a:solidFill>
                <a:effectLst/>
                <a:uFillTx/>
                <a:latin typeface="Comic Sans MS Regular"/>
                <a:ea typeface="Comic Sans MS Regular"/>
              </a:rPr>
              <a:t>S</a:t>
            </a:r>
            <a:r>
              <a:rPr b="0" lang="en-US" sz="7200" strike="noStrike" u="none">
                <a:solidFill>
                  <a:schemeClr val="accent2">
                    <a:lumMod val="60000"/>
                    <a:lumOff val="40000"/>
                  </a:schemeClr>
                </a:solidFill>
                <a:effectLst/>
                <a:uFillTx/>
                <a:latin typeface="Comic Sans MS Regular"/>
                <a:ea typeface="Comic Sans MS Regular"/>
              </a:rPr>
              <a:t>E</a:t>
            </a:r>
            <a:r>
              <a:rPr b="0" lang="en-US" sz="7200" strike="noStrike" u="none">
                <a:solidFill>
                  <a:schemeClr val="accent2">
                    <a:lumMod val="60000"/>
                    <a:lumOff val="40000"/>
                  </a:schemeClr>
                </a:solidFill>
                <a:effectLst/>
                <a:uFillTx/>
                <a:latin typeface="Comic Sans MS Regular"/>
                <a:ea typeface="Comic Sans MS Regular"/>
              </a:rPr>
              <a:t>C</a:t>
            </a:r>
            <a:br>
              <a:rPr sz="7200"/>
            </a:br>
            <a:r>
              <a:rPr b="0" lang="en-US" sz="7200" strike="noStrike" u="none">
                <a:solidFill>
                  <a:schemeClr val="accent2">
                    <a:lumMod val="60000"/>
                    <a:lumOff val="40000"/>
                  </a:schemeClr>
                </a:solidFill>
                <a:effectLst/>
                <a:uFillTx/>
                <a:latin typeface="Comic Sans MS Regular"/>
                <a:ea typeface="Comic Sans MS Regular"/>
              </a:rPr>
              <a:t>i</a:t>
            </a:r>
            <a:r>
              <a:rPr b="0" lang="en-US" sz="7200" strike="noStrike" u="none">
                <a:solidFill>
                  <a:schemeClr val="accent2">
                    <a:lumMod val="60000"/>
                    <a:lumOff val="40000"/>
                  </a:schemeClr>
                </a:solidFill>
                <a:effectLst/>
                <a:uFillTx/>
                <a:latin typeface="Comic Sans MS Regular"/>
                <a:ea typeface="Comic Sans MS Regular"/>
              </a:rPr>
              <a:t>n </a:t>
            </a:r>
            <a:r>
              <a:rPr b="0" lang="en-US" sz="7200" strike="noStrike" u="none">
                <a:solidFill>
                  <a:schemeClr val="accent2">
                    <a:lumMod val="60000"/>
                    <a:lumOff val="40000"/>
                  </a:schemeClr>
                </a:solidFill>
                <a:effectLst/>
                <a:uFillTx/>
                <a:latin typeface="Comic Sans MS Regular"/>
                <a:ea typeface="Comic Sans MS Regular"/>
              </a:rPr>
              <a:t>a </a:t>
            </a:r>
            <a:r>
              <a:rPr b="0" lang="en-US" sz="7200" strike="noStrike" u="none">
                <a:solidFill>
                  <a:schemeClr val="accent2">
                    <a:lumMod val="60000"/>
                    <a:lumOff val="40000"/>
                  </a:schemeClr>
                </a:solidFill>
                <a:effectLst/>
                <a:uFillTx/>
                <a:latin typeface="Comic Sans MS Regular"/>
                <a:ea typeface="Comic Sans MS Regular"/>
              </a:rPr>
              <a:t>P</a:t>
            </a:r>
            <a:r>
              <a:rPr b="0" lang="en-US" sz="7200" strike="noStrike" u="none">
                <a:solidFill>
                  <a:schemeClr val="accent2">
                    <a:lumMod val="60000"/>
                    <a:lumOff val="40000"/>
                  </a:schemeClr>
                </a:solidFill>
                <a:effectLst/>
                <a:uFillTx/>
                <a:latin typeface="Comic Sans MS Regular"/>
                <a:ea typeface="Comic Sans MS Regular"/>
              </a:rPr>
              <a:t>o</a:t>
            </a:r>
            <a:r>
              <a:rPr b="0" lang="en-US" sz="7200" strike="noStrike" u="none">
                <a:solidFill>
                  <a:schemeClr val="accent2">
                    <a:lumMod val="60000"/>
                    <a:lumOff val="40000"/>
                  </a:schemeClr>
                </a:solidFill>
                <a:effectLst/>
                <a:uFillTx/>
                <a:latin typeface="Comic Sans MS Regular"/>
                <a:ea typeface="Comic Sans MS Regular"/>
              </a:rPr>
              <a:t>s</a:t>
            </a:r>
            <a:r>
              <a:rPr b="0" lang="en-US" sz="7200" strike="noStrike" u="none">
                <a:solidFill>
                  <a:schemeClr val="accent2">
                    <a:lumMod val="60000"/>
                    <a:lumOff val="40000"/>
                  </a:schemeClr>
                </a:solidFill>
                <a:effectLst/>
                <a:uFillTx/>
                <a:latin typeface="Comic Sans MS Regular"/>
                <a:ea typeface="Comic Sans MS Regular"/>
              </a:rPr>
              <a:t>t</a:t>
            </a:r>
            <a:r>
              <a:rPr b="0" lang="en-US" sz="7200" strike="noStrike" u="none">
                <a:solidFill>
                  <a:schemeClr val="accent2">
                    <a:lumMod val="60000"/>
                    <a:lumOff val="40000"/>
                  </a:schemeClr>
                </a:solidFill>
                <a:effectLst/>
                <a:uFillTx/>
                <a:latin typeface="Comic Sans MS Regular"/>
                <a:ea typeface="Comic Sans MS Regular"/>
              </a:rPr>
              <a:t>-</a:t>
            </a:r>
            <a:r>
              <a:rPr b="0" lang="en-US" sz="7200" strike="noStrike" u="none">
                <a:solidFill>
                  <a:schemeClr val="accent2">
                    <a:lumMod val="60000"/>
                    <a:lumOff val="40000"/>
                  </a:schemeClr>
                </a:solidFill>
                <a:effectLst/>
                <a:uFillTx/>
                <a:latin typeface="Comic Sans MS Regular"/>
                <a:ea typeface="Comic Sans MS Regular"/>
              </a:rPr>
              <a:t>S</a:t>
            </a:r>
            <a:r>
              <a:rPr b="0" lang="en-US" sz="7200" strike="noStrike" u="none">
                <a:solidFill>
                  <a:schemeClr val="accent2">
                    <a:lumMod val="60000"/>
                    <a:lumOff val="40000"/>
                  </a:schemeClr>
                </a:solidFill>
                <a:effectLst/>
                <a:uFillTx/>
                <a:latin typeface="Comic Sans MS Regular"/>
                <a:ea typeface="Comic Sans MS Regular"/>
              </a:rPr>
              <a:t>o</a:t>
            </a:r>
            <a:r>
              <a:rPr b="0" lang="en-US" sz="7200" strike="noStrike" u="none">
                <a:solidFill>
                  <a:schemeClr val="accent2">
                    <a:lumMod val="60000"/>
                    <a:lumOff val="40000"/>
                  </a:schemeClr>
                </a:solidFill>
                <a:effectLst/>
                <a:uFillTx/>
                <a:latin typeface="Comic Sans MS Regular"/>
                <a:ea typeface="Comic Sans MS Regular"/>
              </a:rPr>
              <a:t>n</a:t>
            </a:r>
            <a:r>
              <a:rPr b="0" lang="en-US" sz="7200" strike="noStrike" u="none">
                <a:solidFill>
                  <a:schemeClr val="accent2">
                    <a:lumMod val="60000"/>
                    <a:lumOff val="40000"/>
                  </a:schemeClr>
                </a:solidFill>
                <a:effectLst/>
                <a:uFillTx/>
                <a:latin typeface="Comic Sans MS Regular"/>
                <a:ea typeface="Comic Sans MS Regular"/>
              </a:rPr>
              <a:t>y </a:t>
            </a:r>
            <a:r>
              <a:rPr b="0" lang="en-US" sz="7200" strike="noStrike" u="none">
                <a:solidFill>
                  <a:schemeClr val="accent2">
                    <a:lumMod val="60000"/>
                    <a:lumOff val="40000"/>
                  </a:schemeClr>
                </a:solidFill>
                <a:effectLst/>
                <a:uFillTx/>
                <a:latin typeface="Comic Sans MS Regular"/>
                <a:ea typeface="Comic Sans MS Regular"/>
              </a:rPr>
              <a:t>E</a:t>
            </a:r>
            <a:r>
              <a:rPr b="0" lang="en-US" sz="7200" strike="noStrike" u="none">
                <a:solidFill>
                  <a:schemeClr val="accent2">
                    <a:lumMod val="60000"/>
                    <a:lumOff val="40000"/>
                  </a:schemeClr>
                </a:solidFill>
                <a:effectLst/>
                <a:uFillTx/>
                <a:latin typeface="Comic Sans MS Regular"/>
                <a:ea typeface="Comic Sans MS Regular"/>
              </a:rPr>
              <a:t>r</a:t>
            </a:r>
            <a:r>
              <a:rPr b="0" lang="en-US" sz="7200" strike="noStrike" u="none">
                <a:solidFill>
                  <a:schemeClr val="accent2">
                    <a:lumMod val="60000"/>
                    <a:lumOff val="40000"/>
                  </a:schemeClr>
                </a:solidFill>
                <a:effectLst/>
                <a:uFillTx/>
                <a:latin typeface="Comic Sans MS Regular"/>
                <a:ea typeface="Comic Sans MS Regular"/>
              </a:rPr>
              <a:t>a</a:t>
            </a:r>
            <a:endParaRPr b="0" lang="en-US" sz="7200" strike="noStrike" u="none">
              <a:solidFill>
                <a:schemeClr val="dk1"/>
              </a:solidFill>
              <a:effectLst/>
              <a:uFillTx/>
              <a:latin typeface="Calibri"/>
            </a:endParaRPr>
          </a:p>
        </p:txBody>
      </p:sp>
      <p:sp>
        <p:nvSpPr>
          <p:cNvPr id="25" name="PlaceHolder 2"/>
          <p:cNvSpPr>
            <a:spLocks noGrp="1"/>
          </p:cNvSpPr>
          <p:nvPr>
            <p:ph type="subTitle"/>
          </p:nvPr>
        </p:nvSpPr>
        <p:spPr>
          <a:xfrm>
            <a:off x="1626480" y="4834800"/>
            <a:ext cx="6995520" cy="1514880"/>
          </a:xfrm>
          <a:prstGeom prst="rect">
            <a:avLst/>
          </a:prstGeom>
          <a:noFill/>
          <a:ln w="0">
            <a:noFill/>
          </a:ln>
        </p:spPr>
        <p:txBody>
          <a:bodyPr lIns="0" rIns="0" tIns="0" bIns="0" anchor="t">
            <a:noAutofit/>
          </a:bodyPr>
          <a:p>
            <a:pPr indent="0" defTabSz="548640">
              <a:lnSpc>
                <a:spcPct val="85000"/>
              </a:lnSpc>
              <a:spcBef>
                <a:spcPts val="201"/>
              </a:spcBef>
              <a:spcAft>
                <a:spcPts val="201"/>
              </a:spcAft>
              <a:buNone/>
              <a:tabLst>
                <a:tab algn="l" pos="0"/>
              </a:tabLst>
            </a:pPr>
            <a:r>
              <a:rPr b="0" lang="en-US" sz="3600" strike="noStrike" u="none">
                <a:solidFill>
                  <a:schemeClr val="accent2">
                    <a:lumMod val="60000"/>
                    <a:lumOff val="40000"/>
                  </a:schemeClr>
                </a:solidFill>
                <a:effectLst/>
                <a:uFillTx/>
                <a:latin typeface="Comic Sans MS Regular"/>
                <a:ea typeface="Comic Sans MS Regular"/>
              </a:rPr>
              <a:t>Ste</a:t>
            </a:r>
            <a:r>
              <a:rPr b="0" lang="en-US" sz="3600" strike="noStrike" u="none">
                <a:solidFill>
                  <a:schemeClr val="accent2">
                    <a:lumMod val="60000"/>
                    <a:lumOff val="40000"/>
                  </a:schemeClr>
                </a:solidFill>
                <a:effectLst/>
                <a:uFillTx/>
                <a:latin typeface="Comic Sans MS Regular"/>
                <a:ea typeface="Comic Sans MS Regular"/>
              </a:rPr>
              <a:t>ve </a:t>
            </a:r>
            <a:r>
              <a:rPr b="0" lang="en-US" sz="3600" strike="noStrike" u="none">
                <a:solidFill>
                  <a:schemeClr val="accent2">
                    <a:lumMod val="60000"/>
                    <a:lumOff val="40000"/>
                  </a:schemeClr>
                </a:solidFill>
                <a:effectLst/>
                <a:uFillTx/>
                <a:latin typeface="Comic Sans MS Regular"/>
                <a:ea typeface="Comic Sans MS Regular"/>
              </a:rPr>
              <a:t>Lou</a:t>
            </a:r>
            <a:r>
              <a:rPr b="0" lang="en-US" sz="3600" strike="noStrike" u="none">
                <a:solidFill>
                  <a:schemeClr val="accent2">
                    <a:lumMod val="60000"/>
                    <a:lumOff val="40000"/>
                  </a:schemeClr>
                </a:solidFill>
                <a:effectLst/>
                <a:uFillTx/>
                <a:latin typeface="Comic Sans MS Regular"/>
                <a:ea typeface="Comic Sans MS Regular"/>
              </a:rPr>
              <a:t>ghr</a:t>
            </a:r>
            <a:r>
              <a:rPr b="0" lang="en-US" sz="3600" strike="noStrike" u="none">
                <a:solidFill>
                  <a:schemeClr val="accent2">
                    <a:lumMod val="60000"/>
                    <a:lumOff val="40000"/>
                  </a:schemeClr>
                </a:solidFill>
                <a:effectLst/>
                <a:uFillTx/>
                <a:latin typeface="Comic Sans MS Regular"/>
                <a:ea typeface="Comic Sans MS Regular"/>
              </a:rPr>
              <a:t>an</a:t>
            </a:r>
            <a:endParaRPr b="0" lang="en-GB" sz="3600" strike="noStrike" u="none">
              <a:solidFill>
                <a:srgbClr val="ffffff"/>
              </a:solidFill>
              <a:effectLst/>
              <a:uFillTx/>
              <a:latin typeface="Arial"/>
            </a:endParaRPr>
          </a:p>
          <a:p>
            <a:pPr indent="0" defTabSz="548640">
              <a:lnSpc>
                <a:spcPct val="85000"/>
              </a:lnSpc>
              <a:spcBef>
                <a:spcPts val="201"/>
              </a:spcBef>
              <a:spcAft>
                <a:spcPts val="201"/>
              </a:spcAft>
              <a:buNone/>
              <a:tabLst>
                <a:tab algn="l" pos="0"/>
              </a:tabLst>
            </a:pPr>
            <a:r>
              <a:rPr b="0" lang="en-US" sz="3600" strike="noStrike" u="none">
                <a:solidFill>
                  <a:schemeClr val="accent2">
                    <a:lumMod val="60000"/>
                    <a:lumOff val="40000"/>
                  </a:schemeClr>
                </a:solidFill>
                <a:effectLst/>
                <a:uFillTx/>
                <a:latin typeface="Comic Sans MS Regular"/>
                <a:ea typeface="Comic Sans MS Regular"/>
              </a:rPr>
              <a:t>ste</a:t>
            </a:r>
            <a:r>
              <a:rPr b="0" lang="en-US" sz="3600" strike="noStrike" u="none">
                <a:solidFill>
                  <a:schemeClr val="accent2">
                    <a:lumMod val="60000"/>
                    <a:lumOff val="40000"/>
                  </a:schemeClr>
                </a:solidFill>
                <a:effectLst/>
                <a:uFillTx/>
                <a:latin typeface="Comic Sans MS Regular"/>
                <a:ea typeface="Comic Sans MS Regular"/>
              </a:rPr>
              <a:t>vel</a:t>
            </a:r>
            <a:r>
              <a:rPr b="0" lang="en-US" sz="3600" strike="noStrike" u="none">
                <a:solidFill>
                  <a:schemeClr val="accent2">
                    <a:lumMod val="60000"/>
                    <a:lumOff val="40000"/>
                  </a:schemeClr>
                </a:solidFill>
                <a:effectLst/>
                <a:uFillTx/>
                <a:latin typeface="Comic Sans MS Regular"/>
                <a:ea typeface="Comic Sans MS Regular"/>
              </a:rPr>
              <a:t>@ap</a:t>
            </a:r>
            <a:r>
              <a:rPr b="0" lang="en-US" sz="3600" strike="noStrike" u="none">
                <a:solidFill>
                  <a:schemeClr val="accent2">
                    <a:lumMod val="60000"/>
                    <a:lumOff val="40000"/>
                  </a:schemeClr>
                </a:solidFill>
                <a:effectLst/>
                <a:uFillTx/>
                <a:latin typeface="Comic Sans MS Regular"/>
                <a:ea typeface="Comic Sans MS Regular"/>
              </a:rPr>
              <a:t>ach</a:t>
            </a:r>
            <a:r>
              <a:rPr b="0" lang="en-US" sz="3600" strike="noStrike" u="none">
                <a:solidFill>
                  <a:schemeClr val="accent2">
                    <a:lumMod val="60000"/>
                    <a:lumOff val="40000"/>
                  </a:schemeClr>
                </a:solidFill>
                <a:effectLst/>
                <a:uFillTx/>
                <a:latin typeface="Comic Sans MS Regular"/>
                <a:ea typeface="Comic Sans MS Regular"/>
              </a:rPr>
              <a:t>e.o</a:t>
            </a:r>
            <a:r>
              <a:rPr b="0" lang="en-US" sz="3600" strike="noStrike" u="none">
                <a:solidFill>
                  <a:schemeClr val="accent2">
                    <a:lumMod val="60000"/>
                    <a:lumOff val="40000"/>
                  </a:schemeClr>
                </a:solidFill>
                <a:effectLst/>
                <a:uFillTx/>
                <a:latin typeface="Comic Sans MS Regular"/>
                <a:ea typeface="Comic Sans MS Regular"/>
              </a:rPr>
              <a:t>rg</a:t>
            </a:r>
            <a:endParaRPr b="0" lang="en-GB" sz="3600" strike="noStrike" u="none">
              <a:solidFill>
                <a:srgbClr val="ffffff"/>
              </a:solidFill>
              <a:effectLst/>
              <a:uFillTx/>
              <a:latin typeface="Arial"/>
            </a:endParaRPr>
          </a:p>
          <a:p>
            <a:pPr indent="0" defTabSz="548640">
              <a:lnSpc>
                <a:spcPct val="85000"/>
              </a:lnSpc>
              <a:spcBef>
                <a:spcPts val="201"/>
              </a:spcBef>
              <a:spcAft>
                <a:spcPts val="201"/>
              </a:spcAft>
              <a:buNone/>
              <a:tabLst>
                <a:tab algn="l" pos="0"/>
              </a:tabLst>
            </a:pPr>
            <a:endParaRPr b="0" lang="en-GB" sz="3600" strike="noStrike" u="none">
              <a:solidFill>
                <a:srgbClr val="ffffff"/>
              </a:solidFill>
              <a:effectLst/>
              <a:uFillTx/>
              <a:latin typeface="Arial"/>
            </a:endParaRPr>
          </a:p>
        </p:txBody>
      </p:sp>
      <p:sp>
        <p:nvSpPr>
          <p:cNvPr id="26" name="TextBox 9"/>
          <p:cNvSpPr/>
          <p:nvPr/>
        </p:nvSpPr>
        <p:spPr>
          <a:xfrm>
            <a:off x="5432040" y="7756560"/>
            <a:ext cx="3852000" cy="273960"/>
          </a:xfrm>
          <a:prstGeom prst="rect">
            <a:avLst/>
          </a:prstGeom>
          <a:noFill/>
          <a:ln w="0">
            <a:noFill/>
          </a:ln>
        </p:spPr>
        <p:style>
          <a:lnRef idx="0"/>
          <a:fillRef idx="0"/>
          <a:effectRef idx="0"/>
          <a:fontRef idx="minor"/>
        </p:style>
        <p:txBody>
          <a:bodyPr lIns="0" rIns="0" tIns="0" bIns="0" anchor="t">
            <a:noAutofit/>
          </a:bodyPr>
          <a:p>
            <a:pPr defTabSz="548640">
              <a:lnSpc>
                <a:spcPct val="100000"/>
              </a:lnSpc>
            </a:pPr>
            <a:endParaRPr b="0" lang="en-US" sz="1100" strike="noStrike" u="none">
              <a:solidFill>
                <a:srgbClr val="818a8f"/>
              </a:solidFill>
              <a:effectLst/>
              <a:uFillTx/>
              <a:latin typeface="Comic Sans MS Regular"/>
              <a:ea typeface="Comic Sans MS Regular"/>
            </a:endParaRPr>
          </a:p>
        </p:txBody>
      </p:sp>
    </p:spTree>
  </p:cSld>
  <mc:AlternateContent>
    <mc:Choice Requires="p14">
      <p:transition spd="med" p14:dur="700">
        <p:fade/>
      </p:transition>
    </mc:Choice>
    <mc:Fallback>
      <p:transition spd="med">
        <p:fade/>
      </p:transition>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 name="Picture 2" descr="https://lh3.googleusercontent.com/kDCJ9Cmk9HEAGxULCXn8UhajImAtbJJp_ZOwrCjApQxVJgWe7sT3VM1rfn9A01QyxUJhHKJqMvBVaGAbDhj2IQNG5Q4A2ANSWk51epmIGQkaPe-pZhKX5cwDsMyR56rkFiCCRmtSsKBFbYGEg6Ozyt9T0Fijzi26zkj_9qqLRp2TuQs1Fw7rWeAhWbDqgbdMXTdOpP_5dZRRTnVYDUZ6ot6bqJw-yOSIXSCPQ-wgehPFpzOWesFJn1lfd7pdZjKWAUsnRqbufx0HIokutLR2AH3ZSfJ-ASkUOGuNEvACw_SWFTQKaE9Epwyf8QP4I-3CcZIc1XbGsZwH7DXgz3JCk5wsHdtnEg9wEOqY8xq8T_X2rWY2QVQWTBWafnZFF8SCwc4dMMekmoQEZsQDN85fdaIWW1mwkNaE6oZmXzF1wu9uZ6S8TFJzGBys0DTlBs6sk8IrS4xBzEWCMZwkAXsM4CHrG0UsZ4y6B1N2LBU9Yjhcgz4WM4QlNoryrK0IDK4pJ1SK91EZ_TiX6se09VD848EsGUBXIPTUFt5mlW8U67AAwSN3ALNNsLltvPkIoDGuCFPbCC6IGl-OD24WX1A_dcFjml0Xm2_v=w1702-h1276-no"/>
          <p:cNvPicPr/>
          <p:nvPr/>
        </p:nvPicPr>
        <p:blipFill>
          <a:blip r:embed="rId1"/>
          <a:stretch/>
        </p:blipFill>
        <p:spPr>
          <a:xfrm>
            <a:off x="2130480" y="0"/>
            <a:ext cx="10944720" cy="8205480"/>
          </a:xfrm>
          <a:prstGeom prst="rect">
            <a:avLst/>
          </a:prstGeom>
          <a:noFill/>
          <a:ln w="0">
            <a:noFill/>
          </a:ln>
        </p:spPr>
      </p:pic>
      <p:sp>
        <p:nvSpPr>
          <p:cNvPr id="47" name="Rectangle 2"/>
          <p:cNvSpPr/>
          <p:nvPr/>
        </p:nvSpPr>
        <p:spPr>
          <a:xfrm>
            <a:off x="186480" y="154440"/>
            <a:ext cx="3086640" cy="1004760"/>
          </a:xfrm>
          <a:prstGeom prst="rect">
            <a:avLst/>
          </a:prstGeom>
          <a:noFill/>
          <a:ln w="0">
            <a:noFill/>
          </a:ln>
        </p:spPr>
        <p:style>
          <a:lnRef idx="0"/>
          <a:fillRef idx="0"/>
          <a:effectRef idx="0"/>
          <a:fontRef idx="minor"/>
        </p:style>
        <p:txBody>
          <a:bodyPr wrap="none" lIns="90000" rIns="90000" tIns="45000" bIns="45000" anchor="t">
            <a:spAutoFit/>
          </a:bodyPr>
          <a:p>
            <a:pPr defTabSz="1097280">
              <a:lnSpc>
                <a:spcPct val="100000"/>
              </a:lnSpc>
            </a:pPr>
            <a:r>
              <a:rPr b="0" lang="en-US" sz="6000" strike="noStrike" u="none">
                <a:solidFill>
                  <a:srgbClr val="8bd3f0"/>
                </a:solidFill>
                <a:effectLst/>
                <a:uFillTx/>
                <a:latin typeface="Comic Sans MS Regular"/>
                <a:ea typeface="Comic Sans MS Regular"/>
              </a:rPr>
              <a:t>(*, 11)</a:t>
            </a:r>
            <a:endParaRPr b="0" lang="en-GB" sz="6000" strike="noStrike" u="none">
              <a:solidFill>
                <a:srgbClr val="ffffff"/>
              </a:solidFill>
              <a:effectLst/>
              <a:uFillTx/>
              <a:latin typeface="Arial"/>
            </a:endParaRPr>
          </a:p>
        </p:txBody>
      </p:sp>
    </p:spTree>
  </p:cSld>
  <mc:AlternateContent>
    <mc:Choice Requires="p14">
      <p:transition spd="med" p14:dur="700">
        <p:fade/>
      </p:transition>
    </mc:Choice>
    <mc:Fallback>
      <p:transition spd="med">
        <p:fade/>
      </p:transition>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 name="TextBox 1"/>
          <p:cNvSpPr/>
          <p:nvPr/>
        </p:nvSpPr>
        <p:spPr>
          <a:xfrm>
            <a:off x="1626480" y="376920"/>
            <a:ext cx="8280720" cy="784440"/>
          </a:xfrm>
          <a:prstGeom prst="rect">
            <a:avLst/>
          </a:prstGeom>
          <a:noFill/>
          <a:ln w="0">
            <a:noFill/>
          </a:ln>
        </p:spPr>
        <p:style>
          <a:lnRef idx="0"/>
          <a:fillRef idx="0"/>
          <a:effectRef idx="0"/>
          <a:fontRef idx="minor"/>
        </p:style>
        <p:txBody>
          <a:bodyPr lIns="0" rIns="0" tIns="0" bIns="0" anchor="ctr">
            <a:spAutoFit/>
          </a:bodyPr>
          <a:p>
            <a:pPr algn="ctr" defTabSz="1097280">
              <a:lnSpc>
                <a:spcPct val="85000"/>
              </a:lnSpc>
              <a:spcBef>
                <a:spcPts val="601"/>
              </a:spcBef>
            </a:pPr>
            <a:r>
              <a:rPr b="0" lang="en-US" sz="6000" strike="noStrike" u="none">
                <a:solidFill>
                  <a:schemeClr val="accent2">
                    <a:lumMod val="60000"/>
                    <a:lumOff val="40000"/>
                  </a:schemeClr>
                </a:solidFill>
                <a:effectLst/>
                <a:uFillTx/>
                <a:latin typeface="Comic Sans MS Regular"/>
                <a:ea typeface="Comic Sans MS Regular"/>
              </a:rPr>
              <a:t>Firefox (8, 2)</a:t>
            </a:r>
            <a:endParaRPr b="0" lang="en-GB" sz="6000" strike="noStrike" u="none">
              <a:solidFill>
                <a:srgbClr val="ffffff"/>
              </a:solidFill>
              <a:effectLst/>
              <a:uFillTx/>
              <a:latin typeface="Arial"/>
            </a:endParaRPr>
          </a:p>
        </p:txBody>
      </p:sp>
      <p:pic>
        <p:nvPicPr>
          <p:cNvPr id="49" name="Picture 2" descr=""/>
          <p:cNvPicPr/>
          <p:nvPr/>
        </p:nvPicPr>
        <p:blipFill>
          <a:blip r:embed="rId1"/>
          <a:stretch/>
        </p:blipFill>
        <p:spPr>
          <a:xfrm>
            <a:off x="1194480" y="1738440"/>
            <a:ext cx="6353640" cy="3142080"/>
          </a:xfrm>
          <a:prstGeom prst="rect">
            <a:avLst/>
          </a:prstGeom>
          <a:noFill/>
          <a:ln w="0">
            <a:noFill/>
          </a:ln>
        </p:spPr>
      </p:pic>
      <p:pic>
        <p:nvPicPr>
          <p:cNvPr id="50" name="Picture 4" descr=""/>
          <p:cNvPicPr/>
          <p:nvPr/>
        </p:nvPicPr>
        <p:blipFill>
          <a:blip r:embed="rId2"/>
          <a:stretch/>
        </p:blipFill>
        <p:spPr>
          <a:xfrm>
            <a:off x="2850840" y="3504600"/>
            <a:ext cx="8928720" cy="4724640"/>
          </a:xfrm>
          <a:prstGeom prst="rect">
            <a:avLst/>
          </a:prstGeom>
          <a:noFill/>
          <a:ln w="0">
            <a:noFill/>
          </a:ln>
        </p:spPr>
      </p:pic>
      <p:pic>
        <p:nvPicPr>
          <p:cNvPr id="51" name="Picture 8" descr=""/>
          <p:cNvPicPr/>
          <p:nvPr/>
        </p:nvPicPr>
        <p:blipFill>
          <a:blip r:embed="rId3"/>
          <a:stretch/>
        </p:blipFill>
        <p:spPr>
          <a:xfrm>
            <a:off x="1050480" y="627480"/>
            <a:ext cx="935640" cy="935640"/>
          </a:xfrm>
          <a:prstGeom prst="rect">
            <a:avLst/>
          </a:prstGeom>
          <a:noFill/>
          <a:ln w="0">
            <a:noFill/>
          </a:ln>
        </p:spPr>
      </p:pic>
      <p:pic>
        <p:nvPicPr>
          <p:cNvPr id="52" name="Picture 11" descr=""/>
          <p:cNvPicPr/>
          <p:nvPr/>
        </p:nvPicPr>
        <p:blipFill>
          <a:blip r:embed="rId4"/>
          <a:stretch/>
        </p:blipFill>
        <p:spPr>
          <a:xfrm>
            <a:off x="8096040" y="1900080"/>
            <a:ext cx="5206680" cy="1409400"/>
          </a:xfrm>
          <a:prstGeom prst="rect">
            <a:avLst/>
          </a:prstGeom>
          <a:noFill/>
          <a:ln w="0">
            <a:noFill/>
          </a:ln>
        </p:spPr>
      </p:pic>
    </p:spTree>
  </p:cSld>
  <mc:AlternateContent>
    <mc:Choice Requires="p14">
      <p:transition spd="med" p14:dur="700">
        <p:fade/>
      </p:transition>
    </mc:Choice>
    <mc:Fallback>
      <p:transition spd="med">
        <p:fade/>
      </p:transition>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 name="TextBox 1"/>
          <p:cNvSpPr/>
          <p:nvPr/>
        </p:nvSpPr>
        <p:spPr>
          <a:xfrm>
            <a:off x="1626480" y="376920"/>
            <a:ext cx="8280720" cy="784440"/>
          </a:xfrm>
          <a:prstGeom prst="rect">
            <a:avLst/>
          </a:prstGeom>
          <a:noFill/>
          <a:ln w="0">
            <a:noFill/>
          </a:ln>
        </p:spPr>
        <p:style>
          <a:lnRef idx="0"/>
          <a:fillRef idx="0"/>
          <a:effectRef idx="0"/>
          <a:fontRef idx="minor"/>
        </p:style>
        <p:txBody>
          <a:bodyPr lIns="0" rIns="0" tIns="0" bIns="0" anchor="ctr">
            <a:spAutoFit/>
          </a:bodyPr>
          <a:p>
            <a:pPr algn="ctr" defTabSz="1097280">
              <a:lnSpc>
                <a:spcPct val="85000"/>
              </a:lnSpc>
              <a:spcBef>
                <a:spcPts val="601"/>
              </a:spcBef>
            </a:pPr>
            <a:r>
              <a:rPr b="0" lang="en-US" sz="6000" strike="noStrike" u="none">
                <a:solidFill>
                  <a:schemeClr val="accent2">
                    <a:lumMod val="60000"/>
                    <a:lumOff val="40000"/>
                  </a:schemeClr>
                </a:solidFill>
                <a:effectLst/>
                <a:uFillTx/>
                <a:latin typeface="Comic Sans MS Regular"/>
                <a:ea typeface="Comic Sans MS Regular"/>
              </a:rPr>
              <a:t>Chrome: (8, 10)</a:t>
            </a:r>
            <a:endParaRPr b="0" lang="en-GB" sz="6000" strike="noStrike" u="none">
              <a:solidFill>
                <a:srgbClr val="ffffff"/>
              </a:solidFill>
              <a:effectLst/>
              <a:uFillTx/>
              <a:latin typeface="Arial"/>
            </a:endParaRPr>
          </a:p>
        </p:txBody>
      </p:sp>
      <p:pic>
        <p:nvPicPr>
          <p:cNvPr id="54" name="Picture 6" descr=""/>
          <p:cNvPicPr/>
          <p:nvPr/>
        </p:nvPicPr>
        <p:blipFill>
          <a:blip r:embed="rId1"/>
          <a:stretch/>
        </p:blipFill>
        <p:spPr>
          <a:xfrm>
            <a:off x="258480" y="1772640"/>
            <a:ext cx="6616440" cy="3631680"/>
          </a:xfrm>
          <a:prstGeom prst="rect">
            <a:avLst/>
          </a:prstGeom>
          <a:noFill/>
          <a:ln w="0">
            <a:noFill/>
          </a:ln>
        </p:spPr>
      </p:pic>
      <p:pic>
        <p:nvPicPr>
          <p:cNvPr id="55" name="Picture 7" descr=""/>
          <p:cNvPicPr/>
          <p:nvPr/>
        </p:nvPicPr>
        <p:blipFill>
          <a:blip r:embed="rId2"/>
          <a:stretch/>
        </p:blipFill>
        <p:spPr>
          <a:xfrm>
            <a:off x="4650840" y="2674800"/>
            <a:ext cx="4710960" cy="4114440"/>
          </a:xfrm>
          <a:prstGeom prst="rect">
            <a:avLst/>
          </a:prstGeom>
          <a:noFill/>
          <a:ln w="0">
            <a:noFill/>
          </a:ln>
        </p:spPr>
      </p:pic>
      <p:pic>
        <p:nvPicPr>
          <p:cNvPr id="56" name="Picture 9" descr=""/>
          <p:cNvPicPr/>
          <p:nvPr/>
        </p:nvPicPr>
        <p:blipFill>
          <a:blip r:embed="rId3"/>
          <a:stretch/>
        </p:blipFill>
        <p:spPr>
          <a:xfrm>
            <a:off x="1009080" y="586080"/>
            <a:ext cx="977040" cy="977040"/>
          </a:xfrm>
          <a:prstGeom prst="rect">
            <a:avLst/>
          </a:prstGeom>
          <a:noFill/>
          <a:ln w="0">
            <a:noFill/>
          </a:ln>
        </p:spPr>
      </p:pic>
      <p:pic>
        <p:nvPicPr>
          <p:cNvPr id="57" name="Picture 5" descr=""/>
          <p:cNvPicPr/>
          <p:nvPr/>
        </p:nvPicPr>
        <p:blipFill>
          <a:blip r:embed="rId4"/>
          <a:stretch/>
        </p:blipFill>
        <p:spPr>
          <a:xfrm>
            <a:off x="7929360" y="4010400"/>
            <a:ext cx="5825160" cy="4303440"/>
          </a:xfrm>
          <a:prstGeom prst="rect">
            <a:avLst/>
          </a:prstGeom>
          <a:noFill/>
          <a:ln w="0">
            <a:noFill/>
          </a:ln>
        </p:spPr>
      </p:pic>
    </p:spTree>
  </p:cSld>
  <mc:AlternateContent>
    <mc:Choice Requires="p14">
      <p:transition spd="med" p14:dur="700">
        <p:fade/>
      </p:transition>
    </mc:Choice>
    <mc:Fallback>
      <p:transition spd="med">
        <p:fade/>
      </p:transition>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 name="TextBox 1"/>
          <p:cNvSpPr/>
          <p:nvPr/>
        </p:nvSpPr>
        <p:spPr>
          <a:xfrm>
            <a:off x="1800000" y="540000"/>
            <a:ext cx="10988280" cy="1569240"/>
          </a:xfrm>
          <a:prstGeom prst="rect">
            <a:avLst/>
          </a:prstGeom>
          <a:noFill/>
          <a:ln w="0">
            <a:noFill/>
          </a:ln>
        </p:spPr>
        <p:style>
          <a:lnRef idx="0"/>
          <a:fillRef idx="0"/>
          <a:effectRef idx="0"/>
          <a:fontRef idx="minor"/>
        </p:style>
        <p:txBody>
          <a:bodyPr lIns="0" rIns="0" tIns="0" bIns="0" anchor="ctr">
            <a:spAutoFit/>
          </a:bodyPr>
          <a:p>
            <a:pPr algn="ctr" defTabSz="1097280">
              <a:lnSpc>
                <a:spcPct val="85000"/>
              </a:lnSpc>
              <a:spcBef>
                <a:spcPts val="601"/>
              </a:spcBef>
            </a:pPr>
            <a:r>
              <a:rPr b="0" lang="en-US" sz="6000" strike="noStrike" u="none">
                <a:solidFill>
                  <a:schemeClr val="accent2">
                    <a:lumMod val="60000"/>
                    <a:lumOff val="40000"/>
                  </a:schemeClr>
                </a:solidFill>
                <a:effectLst/>
                <a:uFillTx/>
                <a:latin typeface="Comic Sans MS Regular"/>
                <a:ea typeface="Comic Sans MS Regular"/>
              </a:rPr>
              <a:t>IE 11 </a:t>
            </a:r>
            <a:br>
              <a:rPr sz="6000"/>
            </a:br>
            <a:r>
              <a:rPr b="0" lang="en-US" sz="6000" strike="noStrike" u="none">
                <a:solidFill>
                  <a:schemeClr val="accent2">
                    <a:lumMod val="60000"/>
                    <a:lumOff val="40000"/>
                  </a:schemeClr>
                </a:solidFill>
                <a:effectLst/>
                <a:uFillTx/>
                <a:latin typeface="Comic Sans MS Regular"/>
                <a:ea typeface="Comic Sans MS Regular"/>
              </a:rPr>
              <a:t>Use to D/L Firefox or Chrome</a:t>
            </a:r>
            <a:endParaRPr b="0" lang="en-GB" sz="6000" strike="noStrike" u="none">
              <a:solidFill>
                <a:srgbClr val="ffffff"/>
              </a:solidFill>
              <a:effectLst/>
              <a:uFillTx/>
              <a:latin typeface="Arial"/>
            </a:endParaRPr>
          </a:p>
        </p:txBody>
      </p:sp>
      <p:pic>
        <p:nvPicPr>
          <p:cNvPr id="59" name="Picture 5" descr=""/>
          <p:cNvPicPr/>
          <p:nvPr/>
        </p:nvPicPr>
        <p:blipFill>
          <a:blip r:embed="rId1"/>
          <a:stretch/>
        </p:blipFill>
        <p:spPr>
          <a:xfrm>
            <a:off x="1050480" y="2170440"/>
            <a:ext cx="4602960" cy="5529600"/>
          </a:xfrm>
          <a:prstGeom prst="rect">
            <a:avLst/>
          </a:prstGeom>
          <a:noFill/>
          <a:ln w="0">
            <a:noFill/>
          </a:ln>
        </p:spPr>
      </p:pic>
      <p:pic>
        <p:nvPicPr>
          <p:cNvPr id="60" name="Picture 8" descr=""/>
          <p:cNvPicPr/>
          <p:nvPr/>
        </p:nvPicPr>
        <p:blipFill>
          <a:blip r:embed="rId2"/>
          <a:stretch/>
        </p:blipFill>
        <p:spPr>
          <a:xfrm>
            <a:off x="8636400" y="2061000"/>
            <a:ext cx="4340520" cy="5589720"/>
          </a:xfrm>
          <a:prstGeom prst="rect">
            <a:avLst/>
          </a:prstGeom>
          <a:noFill/>
          <a:ln w="0">
            <a:noFill/>
          </a:ln>
        </p:spPr>
      </p:pic>
      <p:pic>
        <p:nvPicPr>
          <p:cNvPr id="61" name="Picture 10" descr=""/>
          <p:cNvPicPr/>
          <p:nvPr/>
        </p:nvPicPr>
        <p:blipFill>
          <a:blip r:embed="rId3"/>
          <a:stretch/>
        </p:blipFill>
        <p:spPr>
          <a:xfrm>
            <a:off x="1057680" y="627480"/>
            <a:ext cx="935640" cy="935640"/>
          </a:xfrm>
          <a:prstGeom prst="rect">
            <a:avLst/>
          </a:prstGeom>
          <a:noFill/>
          <a:ln w="0">
            <a:noFill/>
          </a:ln>
        </p:spPr>
      </p:pic>
    </p:spTree>
  </p:cSld>
  <mc:AlternateContent>
    <mc:Choice Requires="p14">
      <p:transition spd="med" p14:dur="700">
        <p:fade/>
      </p:transition>
    </mc:Choice>
    <mc:Fallback>
      <p:transition spd="med">
        <p:fade/>
      </p:transition>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2" name="Picture 2" descr=""/>
          <p:cNvPicPr/>
          <p:nvPr/>
        </p:nvPicPr>
        <p:blipFill>
          <a:blip r:embed="rId1"/>
          <a:stretch/>
        </p:blipFill>
        <p:spPr>
          <a:xfrm>
            <a:off x="3137040" y="1511280"/>
            <a:ext cx="7202160" cy="6171840"/>
          </a:xfrm>
          <a:prstGeom prst="rect">
            <a:avLst/>
          </a:prstGeom>
          <a:noFill/>
          <a:ln w="0">
            <a:noFill/>
          </a:ln>
        </p:spPr>
      </p:pic>
      <p:sp>
        <p:nvSpPr>
          <p:cNvPr id="63" name="Rectangle 3"/>
          <p:cNvSpPr/>
          <p:nvPr/>
        </p:nvSpPr>
        <p:spPr>
          <a:xfrm>
            <a:off x="186480" y="154440"/>
            <a:ext cx="6823800" cy="1004760"/>
          </a:xfrm>
          <a:prstGeom prst="rect">
            <a:avLst/>
          </a:prstGeom>
          <a:noFill/>
          <a:ln w="0">
            <a:noFill/>
          </a:ln>
        </p:spPr>
        <p:style>
          <a:lnRef idx="0"/>
          <a:fillRef idx="0"/>
          <a:effectRef idx="0"/>
          <a:fontRef idx="minor"/>
        </p:style>
        <p:txBody>
          <a:bodyPr wrap="none" lIns="90000" rIns="90000" tIns="45000" bIns="45000" anchor="t">
            <a:spAutoFit/>
          </a:bodyPr>
          <a:p>
            <a:pPr defTabSz="1097280">
              <a:lnSpc>
                <a:spcPct val="100000"/>
              </a:lnSpc>
            </a:pPr>
            <a:r>
              <a:rPr b="0" lang="en-US" sz="6000" strike="noStrike" u="none">
                <a:solidFill>
                  <a:srgbClr val="8bd3f0"/>
                </a:solidFill>
                <a:effectLst/>
                <a:uFillTx/>
                <a:latin typeface="Comic Sans MS Regular"/>
                <a:ea typeface="Comic Sans MS Regular"/>
              </a:rPr>
              <a:t>Flash (9-&gt;10, 4)</a:t>
            </a:r>
            <a:endParaRPr b="0" lang="en-GB" sz="6000" strike="noStrike" u="none">
              <a:solidFill>
                <a:srgbClr val="ffffff"/>
              </a:solidFill>
              <a:effectLst/>
              <a:uFillTx/>
              <a:latin typeface="Arial"/>
            </a:endParaRPr>
          </a:p>
        </p:txBody>
      </p:sp>
      <p:pic>
        <p:nvPicPr>
          <p:cNvPr id="64" name="Picture 4" descr=""/>
          <p:cNvPicPr/>
          <p:nvPr/>
        </p:nvPicPr>
        <p:blipFill>
          <a:blip r:embed="rId2"/>
          <a:stretch/>
        </p:blipFill>
        <p:spPr>
          <a:xfrm>
            <a:off x="2058480" y="1738440"/>
            <a:ext cx="9744480" cy="5472360"/>
          </a:xfrm>
          <a:prstGeom prst="rect">
            <a:avLst/>
          </a:prstGeom>
          <a:noFill/>
          <a:ln w="0">
            <a:noFill/>
          </a:ln>
        </p:spPr>
      </p:pic>
    </p:spTree>
  </p:cSld>
  <mc:AlternateContent>
    <mc:Choice Requires="p14">
      <p:transition spd="med" p14:dur="700">
        <p:fade/>
      </p:transition>
    </mc:Choice>
    <mc:Fallback>
      <p:transition spd="med">
        <p:fade/>
      </p:transition>
    </mc:Fallback>
  </mc:AlternateContent>
  <p:timing>
    <p:tnLst>
      <p:par>
        <p:cTn id="47" dur="indefinite" restart="never" nodeType="tmRoot">
          <p:childTnLst>
            <p:seq>
              <p:cTn id="48" dur="indefinite" nodeType="mainSeq">
                <p:childTnLst>
                  <p:par>
                    <p:cTn id="49" fill="hold">
                      <p:stCondLst>
                        <p:cond delay="indefinite"/>
                      </p:stCondLst>
                      <p:childTnLst>
                        <p:par>
                          <p:cTn id="50" fill="hold">
                            <p:stCondLst>
                              <p:cond delay="0"/>
                            </p:stCondLst>
                            <p:childTnLst>
                              <p:par>
                                <p:cTn id="51" nodeType="clickEffect" fill="hold" presetClass="entr" presetID="9">
                                  <p:stCondLst>
                                    <p:cond delay="0"/>
                                  </p:stCondLst>
                                  <p:childTnLst>
                                    <p:set>
                                      <p:cBhvr>
                                        <p:cTn id="52" dur="1" fill="hold">
                                          <p:stCondLst>
                                            <p:cond delay="0"/>
                                          </p:stCondLst>
                                        </p:cTn>
                                        <p:tgtEl>
                                          <p:spTgt spid="64"/>
                                        </p:tgtEl>
                                        <p:attrNameLst>
                                          <p:attrName>style.visibility</p:attrName>
                                        </p:attrNameLst>
                                      </p:cBhvr>
                                      <p:to>
                                        <p:strVal val="visible"/>
                                      </p:to>
                                    </p:set>
                                    <p:animEffect filter="dissolve" transition="in">
                                      <p:cBhvr additive="repl">
                                        <p:cTn id="53" dur="2000"/>
                                        <p:tgtEl>
                                          <p:spTgt spid="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5" name="Picture 1" descr=""/>
          <p:cNvPicPr/>
          <p:nvPr/>
        </p:nvPicPr>
        <p:blipFill>
          <a:blip r:embed="rId1"/>
          <a:stretch/>
        </p:blipFill>
        <p:spPr>
          <a:xfrm>
            <a:off x="1828800" y="0"/>
            <a:ext cx="10972440" cy="8229240"/>
          </a:xfrm>
          <a:prstGeom prst="rect">
            <a:avLst/>
          </a:prstGeom>
          <a:noFill/>
          <a:ln w="0">
            <a:noFill/>
          </a:ln>
        </p:spPr>
      </p:pic>
    </p:spTree>
  </p:cSld>
  <mc:AlternateContent>
    <mc:Choice Requires="p14">
      <p:transition spd="med" p14:dur="700">
        <p:fade/>
      </p:transition>
    </mc:Choice>
    <mc:Fallback>
      <p:transition spd="med">
        <p:fade/>
      </p:transition>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66" name="Table 1"/>
          <p:cNvGraphicFramePr/>
          <p:nvPr/>
        </p:nvGraphicFramePr>
        <p:xfrm>
          <a:off x="1194480" y="586440"/>
          <a:ext cx="11953080" cy="7416360"/>
        </p:xfrm>
        <a:graphic>
          <a:graphicData uri="http://schemas.openxmlformats.org/drawingml/2006/table">
            <a:tbl>
              <a:tblPr/>
              <a:tblGrid>
                <a:gridCol w="1086480"/>
                <a:gridCol w="1086480"/>
                <a:gridCol w="1086480"/>
                <a:gridCol w="1086480"/>
                <a:gridCol w="1086480"/>
                <a:gridCol w="1086480"/>
                <a:gridCol w="1086480"/>
                <a:gridCol w="1086480"/>
                <a:gridCol w="1086480"/>
                <a:gridCol w="1086480"/>
                <a:gridCol w="1086480"/>
              </a:tblGrid>
              <a:tr h="686520">
                <a:tc>
                  <a:txBody>
                    <a:bodyPr lIns="82800" rIns="82800" tIns="41400" bIns="41400" anchor="t">
                      <a:noAutofit/>
                    </a:bodyPr>
                    <a:p>
                      <a:pPr defTabSz="548640">
                        <a:lnSpc>
                          <a:spcPct val="100000"/>
                        </a:lnSpc>
                      </a:pPr>
                      <a:endParaRPr b="0" lang="en-US" sz="2000" strike="noStrike" u="none">
                        <a:solidFill>
                          <a:schemeClr val="lt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lt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lt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lt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lt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lt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lt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lt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lt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lt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lt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r h="686520">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r h="686520">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r h="686520">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r h="666720">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r h="666720">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r h="666720">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r h="666720">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r h="666720">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r h="666720">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r h="666720">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bl>
          </a:graphicData>
        </a:graphic>
      </p:graphicFrame>
      <p:sp>
        <p:nvSpPr>
          <p:cNvPr id="67" name="Rectangle 3"/>
          <p:cNvSpPr/>
          <p:nvPr/>
        </p:nvSpPr>
        <p:spPr>
          <a:xfrm>
            <a:off x="5525280" y="7355160"/>
            <a:ext cx="3420000" cy="556560"/>
          </a:xfrm>
          <a:prstGeom prst="rect">
            <a:avLst/>
          </a:prstGeom>
          <a:noFill/>
          <a:ln w="0">
            <a:noFill/>
          </a:ln>
        </p:spPr>
        <p:style>
          <a:lnRef idx="0"/>
          <a:fillRef idx="0"/>
          <a:effectRef idx="0"/>
          <a:fontRef idx="minor"/>
        </p:style>
        <p:txBody>
          <a:bodyPr wrap="none" lIns="90000" rIns="90000" tIns="45000" bIns="45000" anchor="t">
            <a:spAutoFit/>
          </a:bodyPr>
          <a:p>
            <a:pPr algn="ctr" defTabSz="1097280">
              <a:lnSpc>
                <a:spcPct val="85000"/>
              </a:lnSpc>
              <a:spcBef>
                <a:spcPts val="601"/>
              </a:spcBef>
            </a:pPr>
            <a:r>
              <a:rPr b="0" lang="en-US" sz="3600" strike="noStrike" u="none">
                <a:solidFill>
                  <a:schemeClr val="accent2">
                    <a:lumMod val="60000"/>
                    <a:lumOff val="40000"/>
                  </a:schemeClr>
                </a:solidFill>
                <a:effectLst/>
                <a:uFillTx/>
                <a:latin typeface="Comic Sans MS Regular"/>
                <a:ea typeface="Comic Sans MS Regular"/>
              </a:rPr>
              <a:t>Vulnerability</a:t>
            </a:r>
            <a:endParaRPr b="0" lang="en-GB" sz="3600" strike="noStrike" u="none">
              <a:solidFill>
                <a:srgbClr val="ffffff"/>
              </a:solidFill>
              <a:effectLst/>
              <a:uFillTx/>
              <a:latin typeface="Arial"/>
            </a:endParaRPr>
          </a:p>
        </p:txBody>
      </p:sp>
      <p:sp>
        <p:nvSpPr>
          <p:cNvPr id="68" name="Rectangle 4"/>
          <p:cNvSpPr/>
          <p:nvPr/>
        </p:nvSpPr>
        <p:spPr>
          <a:xfrm rot="16200000">
            <a:off x="-1239120" y="3509280"/>
            <a:ext cx="4416120" cy="556200"/>
          </a:xfrm>
          <a:prstGeom prst="rect">
            <a:avLst/>
          </a:prstGeom>
          <a:noFill/>
          <a:ln w="0">
            <a:noFill/>
          </a:ln>
        </p:spPr>
        <p:style>
          <a:lnRef idx="0"/>
          <a:fillRef idx="0"/>
          <a:effectRef idx="0"/>
          <a:fontRef idx="minor"/>
        </p:style>
        <p:txBody>
          <a:bodyPr wrap="none" lIns="90000" rIns="90000" tIns="45000" bIns="45000" anchor="t">
            <a:spAutoFit/>
          </a:bodyPr>
          <a:p>
            <a:pPr algn="ctr" defTabSz="1097280">
              <a:lnSpc>
                <a:spcPct val="85000"/>
              </a:lnSpc>
              <a:spcBef>
                <a:spcPts val="601"/>
              </a:spcBef>
            </a:pPr>
            <a:r>
              <a:rPr b="0" lang="en-US" sz="3600" strike="noStrike" u="none">
                <a:solidFill>
                  <a:srgbClr val="8bd3f0"/>
                </a:solidFill>
                <a:effectLst/>
                <a:uFillTx/>
                <a:latin typeface="Comic Sans MS Regular"/>
                <a:ea typeface="Comic Sans MS Regular"/>
              </a:rPr>
              <a:t>Privacy (lack of)</a:t>
            </a:r>
            <a:endParaRPr b="0" lang="en-GB" sz="3600" strike="noStrike" u="none">
              <a:solidFill>
                <a:srgbClr val="ffffff"/>
              </a:solidFill>
              <a:effectLst/>
              <a:uFillTx/>
              <a:latin typeface="Arial"/>
            </a:endParaRPr>
          </a:p>
        </p:txBody>
      </p:sp>
      <p:pic>
        <p:nvPicPr>
          <p:cNvPr id="69" name="Picture 5" descr=""/>
          <p:cNvPicPr/>
          <p:nvPr/>
        </p:nvPicPr>
        <p:blipFill>
          <a:blip r:embed="rId1"/>
          <a:stretch/>
        </p:blipFill>
        <p:spPr>
          <a:xfrm>
            <a:off x="1194480" y="6563160"/>
            <a:ext cx="1456200" cy="1456200"/>
          </a:xfrm>
          <a:prstGeom prst="rect">
            <a:avLst/>
          </a:prstGeom>
          <a:noFill/>
          <a:ln w="0">
            <a:noFill/>
          </a:ln>
        </p:spPr>
      </p:pic>
      <p:pic>
        <p:nvPicPr>
          <p:cNvPr id="70" name="Picture 9" descr=""/>
          <p:cNvPicPr/>
          <p:nvPr/>
        </p:nvPicPr>
        <p:blipFill>
          <a:blip r:embed="rId2"/>
          <a:stretch/>
        </p:blipFill>
        <p:spPr>
          <a:xfrm>
            <a:off x="9857880" y="4362120"/>
            <a:ext cx="1815120" cy="1019160"/>
          </a:xfrm>
          <a:prstGeom prst="rect">
            <a:avLst/>
          </a:prstGeom>
          <a:noFill/>
          <a:ln w="0">
            <a:noFill/>
          </a:ln>
        </p:spPr>
      </p:pic>
      <p:pic>
        <p:nvPicPr>
          <p:cNvPr id="71" name="Picture 10" descr=""/>
          <p:cNvPicPr/>
          <p:nvPr/>
        </p:nvPicPr>
        <p:blipFill>
          <a:blip r:embed="rId3"/>
          <a:stretch/>
        </p:blipFill>
        <p:spPr>
          <a:xfrm>
            <a:off x="8618760" y="612360"/>
            <a:ext cx="1239120" cy="1239120"/>
          </a:xfrm>
          <a:prstGeom prst="rect">
            <a:avLst/>
          </a:prstGeom>
          <a:noFill/>
          <a:ln w="0">
            <a:noFill/>
          </a:ln>
        </p:spPr>
      </p:pic>
      <p:pic>
        <p:nvPicPr>
          <p:cNvPr id="72" name="Picture 14" descr=""/>
          <p:cNvPicPr/>
          <p:nvPr/>
        </p:nvPicPr>
        <p:blipFill>
          <a:blip r:embed="rId4"/>
          <a:stretch/>
        </p:blipFill>
        <p:spPr>
          <a:xfrm>
            <a:off x="11768040" y="5329440"/>
            <a:ext cx="1114560" cy="1114560"/>
          </a:xfrm>
          <a:prstGeom prst="rect">
            <a:avLst/>
          </a:prstGeom>
          <a:noFill/>
          <a:ln w="0">
            <a:noFill/>
          </a:ln>
        </p:spPr>
      </p:pic>
      <p:pic>
        <p:nvPicPr>
          <p:cNvPr id="73" name="Picture 15" descr=""/>
          <p:cNvPicPr/>
          <p:nvPr/>
        </p:nvPicPr>
        <p:blipFill>
          <a:blip r:embed="rId5"/>
          <a:stretch/>
        </p:blipFill>
        <p:spPr>
          <a:xfrm>
            <a:off x="9273240" y="5826240"/>
            <a:ext cx="1169640" cy="1169640"/>
          </a:xfrm>
          <a:prstGeom prst="rect">
            <a:avLst/>
          </a:prstGeom>
          <a:noFill/>
          <a:ln w="0">
            <a:noFill/>
          </a:ln>
        </p:spPr>
      </p:pic>
      <p:pic>
        <p:nvPicPr>
          <p:cNvPr id="74" name="Picture 16" descr=""/>
          <p:cNvPicPr/>
          <p:nvPr/>
        </p:nvPicPr>
        <p:blipFill>
          <a:blip r:embed="rId6"/>
          <a:stretch/>
        </p:blipFill>
        <p:spPr>
          <a:xfrm>
            <a:off x="11904120" y="6411240"/>
            <a:ext cx="1107360" cy="1066320"/>
          </a:xfrm>
          <a:prstGeom prst="rect">
            <a:avLst/>
          </a:prstGeom>
          <a:noFill/>
          <a:ln w="0">
            <a:noFill/>
          </a:ln>
        </p:spPr>
      </p:pic>
      <p:pic>
        <p:nvPicPr>
          <p:cNvPr id="75" name="Picture 18" descr=""/>
          <p:cNvPicPr/>
          <p:nvPr/>
        </p:nvPicPr>
        <p:blipFill>
          <a:blip r:embed="rId7"/>
          <a:stretch/>
        </p:blipFill>
        <p:spPr>
          <a:xfrm>
            <a:off x="6540120" y="3889080"/>
            <a:ext cx="1261440" cy="946080"/>
          </a:xfrm>
          <a:prstGeom prst="rect">
            <a:avLst/>
          </a:prstGeom>
          <a:noFill/>
          <a:ln w="0">
            <a:noFill/>
          </a:ln>
        </p:spPr>
      </p:pic>
    </p:spTree>
  </p:cSld>
  <mc:AlternateContent>
    <mc:Choice Requires="p14">
      <p:transition spd="med" p14:dur="700">
        <p:fade/>
      </p:transition>
    </mc:Choice>
    <mc:Fallback>
      <p:transition spd="med">
        <p:fade/>
      </p:transition>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6" name="Picture 7" descr=""/>
          <p:cNvPicPr/>
          <p:nvPr/>
        </p:nvPicPr>
        <p:blipFill>
          <a:blip r:embed="rId1"/>
          <a:stretch/>
        </p:blipFill>
        <p:spPr>
          <a:xfrm>
            <a:off x="1828800" y="0"/>
            <a:ext cx="10972440" cy="8229240"/>
          </a:xfrm>
          <a:prstGeom prst="rect">
            <a:avLst/>
          </a:prstGeom>
          <a:noFill/>
          <a:ln w="0">
            <a:noFill/>
          </a:ln>
        </p:spPr>
      </p:pic>
      <p:sp>
        <p:nvSpPr>
          <p:cNvPr id="77" name="TextBox 2"/>
          <p:cNvSpPr/>
          <p:nvPr/>
        </p:nvSpPr>
        <p:spPr>
          <a:xfrm>
            <a:off x="10843560" y="2111400"/>
            <a:ext cx="3296880" cy="784440"/>
          </a:xfrm>
          <a:prstGeom prst="rect">
            <a:avLst/>
          </a:prstGeom>
          <a:noFill/>
          <a:ln w="0">
            <a:noFill/>
          </a:ln>
        </p:spPr>
        <p:style>
          <a:lnRef idx="0"/>
          <a:fillRef idx="0"/>
          <a:effectRef idx="0"/>
          <a:fontRef idx="minor"/>
        </p:style>
        <p:txBody>
          <a:bodyPr lIns="0" rIns="0" tIns="0" bIns="0" anchor="ctr">
            <a:spAutoFit/>
          </a:bodyPr>
          <a:p>
            <a:pPr algn="ctr" defTabSz="1097280">
              <a:lnSpc>
                <a:spcPct val="85000"/>
              </a:lnSpc>
              <a:spcBef>
                <a:spcPts val="601"/>
              </a:spcBef>
            </a:pPr>
            <a:r>
              <a:rPr b="0" lang="en-US" sz="6000" strike="noStrike" u="none">
                <a:solidFill>
                  <a:schemeClr val="accent2">
                    <a:lumMod val="60000"/>
                    <a:lumOff val="40000"/>
                  </a:schemeClr>
                </a:solidFill>
                <a:effectLst/>
                <a:uFillTx/>
                <a:latin typeface="Comic Sans MS Regular"/>
                <a:ea typeface="Comic Sans MS Regular"/>
              </a:rPr>
              <a:t>—LG TV</a:t>
            </a:r>
            <a:endParaRPr b="0" lang="en-GB" sz="6000" strike="noStrike" u="none">
              <a:solidFill>
                <a:srgbClr val="ffffff"/>
              </a:solidFill>
              <a:effectLst/>
              <a:uFillTx/>
              <a:latin typeface="Arial"/>
            </a:endParaRPr>
          </a:p>
        </p:txBody>
      </p:sp>
      <p:sp>
        <p:nvSpPr>
          <p:cNvPr id="78" name="TextBox 3"/>
          <p:cNvSpPr/>
          <p:nvPr/>
        </p:nvSpPr>
        <p:spPr>
          <a:xfrm>
            <a:off x="4938840" y="4048200"/>
            <a:ext cx="2705040" cy="784440"/>
          </a:xfrm>
          <a:prstGeom prst="rect">
            <a:avLst/>
          </a:prstGeom>
          <a:noFill/>
          <a:ln w="0">
            <a:noFill/>
          </a:ln>
        </p:spPr>
        <p:style>
          <a:lnRef idx="0"/>
          <a:fillRef idx="0"/>
          <a:effectRef idx="0"/>
          <a:fontRef idx="minor"/>
        </p:style>
        <p:txBody>
          <a:bodyPr lIns="0" rIns="0" tIns="0" bIns="0" anchor="ctr">
            <a:spAutoFit/>
          </a:bodyPr>
          <a:p>
            <a:pPr algn="ctr" defTabSz="1097280">
              <a:lnSpc>
                <a:spcPct val="85000"/>
              </a:lnSpc>
              <a:spcBef>
                <a:spcPts val="601"/>
              </a:spcBef>
            </a:pPr>
            <a:r>
              <a:rPr b="0" lang="en-US" sz="6000" strike="noStrike" u="none">
                <a:solidFill>
                  <a:schemeClr val="accent2">
                    <a:lumMod val="60000"/>
                    <a:lumOff val="40000"/>
                  </a:schemeClr>
                </a:solidFill>
                <a:effectLst/>
                <a:uFillTx/>
                <a:latin typeface="Comic Sans MS Regular"/>
                <a:ea typeface="Comic Sans MS Regular"/>
              </a:rPr>
              <a:t>iPad—</a:t>
            </a:r>
            <a:endParaRPr b="0" lang="en-GB" sz="6000" strike="noStrike" u="none">
              <a:solidFill>
                <a:srgbClr val="ffffff"/>
              </a:solidFill>
              <a:effectLst/>
              <a:uFillTx/>
              <a:latin typeface="Arial"/>
            </a:endParaRPr>
          </a:p>
        </p:txBody>
      </p:sp>
      <p:sp>
        <p:nvSpPr>
          <p:cNvPr id="79" name="TextBox 4"/>
          <p:cNvSpPr/>
          <p:nvPr/>
        </p:nvSpPr>
        <p:spPr>
          <a:xfrm>
            <a:off x="7315200" y="4519080"/>
            <a:ext cx="3296880" cy="784440"/>
          </a:xfrm>
          <a:prstGeom prst="rect">
            <a:avLst/>
          </a:prstGeom>
          <a:noFill/>
          <a:ln w="0">
            <a:noFill/>
          </a:ln>
        </p:spPr>
        <p:style>
          <a:lnRef idx="0"/>
          <a:fillRef idx="0"/>
          <a:effectRef idx="0"/>
          <a:fontRef idx="minor"/>
        </p:style>
        <p:txBody>
          <a:bodyPr lIns="0" rIns="0" tIns="0" bIns="0" anchor="ctr">
            <a:spAutoFit/>
          </a:bodyPr>
          <a:p>
            <a:pPr algn="ctr" defTabSz="1097280">
              <a:lnSpc>
                <a:spcPct val="85000"/>
              </a:lnSpc>
              <a:spcBef>
                <a:spcPts val="601"/>
              </a:spcBef>
            </a:pPr>
            <a:r>
              <a:rPr b="0" lang="en-US" sz="6000" strike="noStrike" u="none">
                <a:solidFill>
                  <a:schemeClr val="accent2">
                    <a:lumMod val="60000"/>
                    <a:lumOff val="40000"/>
                  </a:schemeClr>
                </a:solidFill>
                <a:effectLst/>
                <a:uFillTx/>
                <a:latin typeface="Comic Sans MS Regular"/>
                <a:ea typeface="Comic Sans MS Regular"/>
              </a:rPr>
              <a:t>—iPhone</a:t>
            </a:r>
            <a:endParaRPr b="0" lang="en-GB" sz="6000" strike="noStrike" u="none">
              <a:solidFill>
                <a:srgbClr val="ffffff"/>
              </a:solidFill>
              <a:effectLst/>
              <a:uFillTx/>
              <a:latin typeface="Arial"/>
            </a:endParaRPr>
          </a:p>
        </p:txBody>
      </p:sp>
      <p:sp>
        <p:nvSpPr>
          <p:cNvPr id="80" name="TextBox 5"/>
          <p:cNvSpPr/>
          <p:nvPr/>
        </p:nvSpPr>
        <p:spPr>
          <a:xfrm>
            <a:off x="7243200" y="5580360"/>
            <a:ext cx="3296880" cy="784440"/>
          </a:xfrm>
          <a:prstGeom prst="rect">
            <a:avLst/>
          </a:prstGeom>
          <a:noFill/>
          <a:ln w="0">
            <a:noFill/>
          </a:ln>
        </p:spPr>
        <p:style>
          <a:lnRef idx="0"/>
          <a:fillRef idx="0"/>
          <a:effectRef idx="0"/>
          <a:fontRef idx="minor"/>
        </p:style>
        <p:txBody>
          <a:bodyPr lIns="0" rIns="0" tIns="0" bIns="0" anchor="ctr">
            <a:spAutoFit/>
          </a:bodyPr>
          <a:p>
            <a:pPr algn="ctr" defTabSz="1097280">
              <a:lnSpc>
                <a:spcPct val="85000"/>
              </a:lnSpc>
              <a:spcBef>
                <a:spcPts val="601"/>
              </a:spcBef>
            </a:pPr>
            <a:r>
              <a:rPr b="0" lang="en-US" sz="6000" strike="noStrike" u="none">
                <a:solidFill>
                  <a:schemeClr val="accent2">
                    <a:lumMod val="60000"/>
                    <a:lumOff val="40000"/>
                  </a:schemeClr>
                </a:solidFill>
                <a:effectLst/>
                <a:uFillTx/>
                <a:latin typeface="Comic Sans MS Regular"/>
                <a:ea typeface="Comic Sans MS Regular"/>
              </a:rPr>
              <a:t>—PS4</a:t>
            </a:r>
            <a:endParaRPr b="0" lang="en-GB" sz="6000" strike="noStrike" u="none">
              <a:solidFill>
                <a:srgbClr val="ffffff"/>
              </a:solidFill>
              <a:effectLst/>
              <a:uFillTx/>
              <a:latin typeface="Arial"/>
            </a:endParaRPr>
          </a:p>
        </p:txBody>
      </p:sp>
      <p:sp>
        <p:nvSpPr>
          <p:cNvPr id="81" name="TextBox 6"/>
          <p:cNvSpPr/>
          <p:nvPr/>
        </p:nvSpPr>
        <p:spPr>
          <a:xfrm>
            <a:off x="7633800" y="6703200"/>
            <a:ext cx="6984360" cy="784440"/>
          </a:xfrm>
          <a:prstGeom prst="rect">
            <a:avLst/>
          </a:prstGeom>
          <a:noFill/>
          <a:ln w="0">
            <a:noFill/>
          </a:ln>
        </p:spPr>
        <p:style>
          <a:lnRef idx="0"/>
          <a:fillRef idx="0"/>
          <a:effectRef idx="0"/>
          <a:fontRef idx="minor"/>
        </p:style>
        <p:txBody>
          <a:bodyPr lIns="0" rIns="0" tIns="0" bIns="0" anchor="ctr">
            <a:spAutoFit/>
          </a:bodyPr>
          <a:p>
            <a:pPr algn="ctr" defTabSz="1097280">
              <a:lnSpc>
                <a:spcPct val="85000"/>
              </a:lnSpc>
              <a:spcBef>
                <a:spcPts val="601"/>
              </a:spcBef>
            </a:pPr>
            <a:r>
              <a:rPr b="0" lang="en-US" sz="6000" strike="noStrike" u="none">
                <a:solidFill>
                  <a:schemeClr val="accent2">
                    <a:lumMod val="60000"/>
                    <a:lumOff val="40000"/>
                  </a:schemeClr>
                </a:solidFill>
                <a:effectLst/>
                <a:uFillTx/>
                <a:latin typeface="Comic Sans MS Regular"/>
                <a:ea typeface="Comic Sans MS Regular"/>
              </a:rPr>
              <a:t>-Airplay Amplifier</a:t>
            </a:r>
            <a:endParaRPr b="0" lang="en-GB" sz="6000" strike="noStrike" u="none">
              <a:solidFill>
                <a:srgbClr val="ffffff"/>
              </a:solidFill>
              <a:effectLst/>
              <a:uFillTx/>
              <a:latin typeface="Arial"/>
            </a:endParaRPr>
          </a:p>
        </p:txBody>
      </p:sp>
      <p:sp>
        <p:nvSpPr>
          <p:cNvPr id="82" name="TextBox 8"/>
          <p:cNvSpPr/>
          <p:nvPr/>
        </p:nvSpPr>
        <p:spPr>
          <a:xfrm>
            <a:off x="-173520" y="1384920"/>
            <a:ext cx="4145400" cy="784440"/>
          </a:xfrm>
          <a:prstGeom prst="rect">
            <a:avLst/>
          </a:prstGeom>
          <a:noFill/>
          <a:ln w="0">
            <a:noFill/>
          </a:ln>
        </p:spPr>
        <p:style>
          <a:lnRef idx="0"/>
          <a:fillRef idx="0"/>
          <a:effectRef idx="0"/>
          <a:fontRef idx="minor"/>
        </p:style>
        <p:txBody>
          <a:bodyPr lIns="0" rIns="0" tIns="0" bIns="0" anchor="ctr">
            <a:spAutoFit/>
          </a:bodyPr>
          <a:p>
            <a:pPr algn="ctr" defTabSz="1097280">
              <a:lnSpc>
                <a:spcPct val="85000"/>
              </a:lnSpc>
              <a:spcBef>
                <a:spcPts val="601"/>
              </a:spcBef>
            </a:pPr>
            <a:r>
              <a:rPr b="0" lang="en-US" sz="6000" strike="noStrike" u="none">
                <a:solidFill>
                  <a:schemeClr val="accent2">
                    <a:lumMod val="60000"/>
                    <a:lumOff val="40000"/>
                  </a:schemeClr>
                </a:solidFill>
                <a:effectLst/>
                <a:uFillTx/>
                <a:latin typeface="Comic Sans MS Regular"/>
                <a:ea typeface="Comic Sans MS Regular"/>
              </a:rPr>
              <a:t>trouble—</a:t>
            </a:r>
            <a:endParaRPr b="0" lang="en-GB" sz="6000" strike="noStrike" u="none">
              <a:solidFill>
                <a:srgbClr val="ffffff"/>
              </a:solidFill>
              <a:effectLst/>
              <a:uFillTx/>
              <a:latin typeface="Arial"/>
            </a:endParaRPr>
          </a:p>
        </p:txBody>
      </p:sp>
    </p:spTree>
  </p:cSld>
  <mc:AlternateContent>
    <mc:Choice Requires="p14">
      <p:transition spd="med" p14:dur="700">
        <p:fade/>
      </p:transition>
    </mc:Choice>
    <mc:Fallback>
      <p:transition spd="med">
        <p:fade/>
      </p:transition>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3" name="Picture 2" descr=""/>
          <p:cNvPicPr/>
          <p:nvPr/>
        </p:nvPicPr>
        <p:blipFill>
          <a:blip r:embed="rId1"/>
          <a:stretch/>
        </p:blipFill>
        <p:spPr>
          <a:xfrm>
            <a:off x="474480" y="226440"/>
            <a:ext cx="13533120" cy="7801920"/>
          </a:xfrm>
          <a:prstGeom prst="rect">
            <a:avLst/>
          </a:prstGeom>
          <a:noFill/>
          <a:ln w="0">
            <a:noFill/>
          </a:ln>
        </p:spPr>
      </p:pic>
      <p:sp>
        <p:nvSpPr>
          <p:cNvPr id="84" name="TextBox 3"/>
          <p:cNvSpPr/>
          <p:nvPr/>
        </p:nvSpPr>
        <p:spPr>
          <a:xfrm>
            <a:off x="3066840" y="310680"/>
            <a:ext cx="3296880" cy="784440"/>
          </a:xfrm>
          <a:prstGeom prst="rect">
            <a:avLst/>
          </a:prstGeom>
          <a:noFill/>
          <a:ln w="0">
            <a:noFill/>
          </a:ln>
        </p:spPr>
        <p:style>
          <a:lnRef idx="0"/>
          <a:fillRef idx="0"/>
          <a:effectRef idx="0"/>
          <a:fontRef idx="minor"/>
        </p:style>
        <p:txBody>
          <a:bodyPr lIns="0" rIns="0" tIns="0" bIns="0" anchor="ctr">
            <a:spAutoFit/>
          </a:bodyPr>
          <a:p>
            <a:pPr algn="ctr" defTabSz="1097280">
              <a:lnSpc>
                <a:spcPct val="85000"/>
              </a:lnSpc>
              <a:spcBef>
                <a:spcPts val="601"/>
              </a:spcBef>
            </a:pPr>
            <a:r>
              <a:rPr b="0" lang="en-US" sz="6000" strike="noStrike" u="none">
                <a:solidFill>
                  <a:schemeClr val="accent2">
                    <a:lumMod val="60000"/>
                    <a:lumOff val="40000"/>
                  </a:schemeClr>
                </a:solidFill>
                <a:effectLst/>
                <a:uFillTx/>
                <a:latin typeface="Comic Sans MS Regular"/>
                <a:ea typeface="Comic Sans MS Regular"/>
              </a:rPr>
              <a:t>LG TV</a:t>
            </a:r>
            <a:endParaRPr b="0" lang="en-GB" sz="6000" strike="noStrike" u="none">
              <a:solidFill>
                <a:srgbClr val="ffffff"/>
              </a:solidFill>
              <a:effectLst/>
              <a:uFillTx/>
              <a:latin typeface="Arial"/>
            </a:endParaRPr>
          </a:p>
        </p:txBody>
      </p:sp>
      <p:sp>
        <p:nvSpPr>
          <p:cNvPr id="85" name="Rectangle 4"/>
          <p:cNvSpPr/>
          <p:nvPr/>
        </p:nvSpPr>
        <p:spPr>
          <a:xfrm>
            <a:off x="11930400" y="7204320"/>
            <a:ext cx="2671560" cy="1004760"/>
          </a:xfrm>
          <a:prstGeom prst="rect">
            <a:avLst/>
          </a:prstGeom>
          <a:noFill/>
          <a:ln w="0">
            <a:noFill/>
          </a:ln>
        </p:spPr>
        <p:style>
          <a:lnRef idx="0"/>
          <a:fillRef idx="0"/>
          <a:effectRef idx="0"/>
          <a:fontRef idx="minor"/>
        </p:style>
        <p:txBody>
          <a:bodyPr wrap="none" lIns="90000" rIns="90000" tIns="45000" bIns="45000" anchor="t" anchorCtr="1">
            <a:spAutoFit/>
          </a:bodyPr>
          <a:p>
            <a:pPr algn="r" defTabSz="1097280">
              <a:lnSpc>
                <a:spcPct val="100000"/>
              </a:lnSpc>
            </a:pPr>
            <a:r>
              <a:rPr b="0" lang="en-US" sz="6000" strike="noStrike" u="none">
                <a:solidFill>
                  <a:srgbClr val="8bd3f0"/>
                </a:solidFill>
                <a:effectLst/>
                <a:uFillTx/>
                <a:latin typeface="Comic Sans MS Regular"/>
                <a:ea typeface="Comic Sans MS Regular"/>
              </a:rPr>
              <a:t>(?, 8)</a:t>
            </a:r>
            <a:endParaRPr b="0" lang="en-GB" sz="6000" strike="noStrike" u="none">
              <a:solidFill>
                <a:srgbClr val="ffffff"/>
              </a:solidFill>
              <a:effectLst/>
              <a:uFillTx/>
              <a:latin typeface="Arial"/>
            </a:endParaRPr>
          </a:p>
        </p:txBody>
      </p:sp>
    </p:spTree>
  </p:cSld>
  <mc:AlternateContent>
    <mc:Choice Requires="p14">
      <p:transition spd="med" p14:dur="700">
        <p:fade/>
      </p:transition>
    </mc:Choice>
    <mc:Fallback>
      <p:transition spd="med">
        <p:fade/>
      </p:transition>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6" name="Picture 2" descr="http://3.bp.blogspot.com/-cU1ylrWSCok/Uoo-BzziLzI/AAAAAAAAAdw/zkV1lO9n8kY/s1600/Screenshot+-+181113+-+15-33-32.png"/>
          <p:cNvPicPr/>
          <p:nvPr/>
        </p:nvPicPr>
        <p:blipFill>
          <a:blip r:embed="rId1"/>
          <a:stretch/>
        </p:blipFill>
        <p:spPr>
          <a:xfrm>
            <a:off x="1914480" y="486720"/>
            <a:ext cx="11224800" cy="6812640"/>
          </a:xfrm>
          <a:prstGeom prst="rect">
            <a:avLst/>
          </a:prstGeom>
          <a:noFill/>
          <a:ln w="0">
            <a:noFill/>
          </a:ln>
        </p:spPr>
      </p:pic>
      <p:sp>
        <p:nvSpPr>
          <p:cNvPr id="87" name="TextBox 2"/>
          <p:cNvSpPr/>
          <p:nvPr/>
        </p:nvSpPr>
        <p:spPr>
          <a:xfrm>
            <a:off x="1554480" y="7333920"/>
            <a:ext cx="10584720" cy="784440"/>
          </a:xfrm>
          <a:prstGeom prst="rect">
            <a:avLst/>
          </a:prstGeom>
          <a:noFill/>
          <a:ln w="0">
            <a:noFill/>
          </a:ln>
        </p:spPr>
        <p:style>
          <a:lnRef idx="0"/>
          <a:fillRef idx="0"/>
          <a:effectRef idx="0"/>
          <a:fontRef idx="minor"/>
        </p:style>
        <p:txBody>
          <a:bodyPr lIns="0" rIns="0" tIns="0" bIns="0" anchor="ctr">
            <a:spAutoFit/>
          </a:bodyPr>
          <a:p>
            <a:pPr algn="ctr" defTabSz="1097280">
              <a:lnSpc>
                <a:spcPct val="85000"/>
              </a:lnSpc>
              <a:spcBef>
                <a:spcPts val="601"/>
              </a:spcBef>
            </a:pPr>
            <a:r>
              <a:rPr b="0" lang="en-US" sz="6000" strike="noStrike" u="none">
                <a:solidFill>
                  <a:schemeClr val="accent2">
                    <a:lumMod val="60000"/>
                    <a:lumOff val="40000"/>
                  </a:schemeClr>
                </a:solidFill>
                <a:effectLst/>
                <a:uFillTx/>
                <a:latin typeface="Comic Sans MS Regular"/>
                <a:ea typeface="Comic Sans MS Regular"/>
              </a:rPr>
              <a:t>doctorbeet.blogspot.co.uk</a:t>
            </a:r>
            <a:endParaRPr b="0" lang="en-GB" sz="6000" strike="noStrike" u="none">
              <a:solidFill>
                <a:srgbClr val="ffffff"/>
              </a:solidFill>
              <a:effectLst/>
              <a:uFillTx/>
              <a:latin typeface="Arial"/>
            </a:endParaRPr>
          </a:p>
        </p:txBody>
      </p:sp>
      <p:sp>
        <p:nvSpPr>
          <p:cNvPr id="88" name="Rectangle 4"/>
          <p:cNvSpPr/>
          <p:nvPr/>
        </p:nvSpPr>
        <p:spPr>
          <a:xfrm>
            <a:off x="11929320" y="7204320"/>
            <a:ext cx="2672280" cy="1004760"/>
          </a:xfrm>
          <a:prstGeom prst="rect">
            <a:avLst/>
          </a:prstGeom>
          <a:noFill/>
          <a:ln w="0">
            <a:noFill/>
          </a:ln>
        </p:spPr>
        <p:style>
          <a:lnRef idx="0"/>
          <a:fillRef idx="0"/>
          <a:effectRef idx="0"/>
          <a:fontRef idx="minor"/>
        </p:style>
        <p:txBody>
          <a:bodyPr wrap="none" lIns="90000" rIns="90000" tIns="45000" bIns="45000" anchor="t" anchorCtr="1">
            <a:spAutoFit/>
          </a:bodyPr>
          <a:p>
            <a:pPr algn="r" defTabSz="1097280">
              <a:lnSpc>
                <a:spcPct val="100000"/>
              </a:lnSpc>
            </a:pPr>
            <a:r>
              <a:rPr b="0" lang="en-US" sz="6000" strike="noStrike" u="none">
                <a:solidFill>
                  <a:srgbClr val="8bd3f0"/>
                </a:solidFill>
                <a:effectLst/>
                <a:uFillTx/>
                <a:latin typeface="Comic Sans MS Regular"/>
                <a:ea typeface="Comic Sans MS Regular"/>
              </a:rPr>
              <a:t>(?,10)</a:t>
            </a:r>
            <a:endParaRPr b="0" lang="en-GB" sz="6000" strike="noStrike" u="none">
              <a:solidFill>
                <a:srgbClr val="ffffff"/>
              </a:solidFill>
              <a:effectLst/>
              <a:uFillTx/>
              <a:latin typeface="Arial"/>
            </a:endParaRPr>
          </a:p>
        </p:txBody>
      </p:sp>
    </p:spTree>
  </p:cSld>
  <mc:AlternateContent>
    <mc:Choice Requires="p14">
      <p:transition spd="med" p14:dur="700">
        <p:fade/>
      </p:transition>
    </mc:Choice>
    <mc:Fallback>
      <p:transition spd="med">
        <p:fade/>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 name="Picture 1" descr=""/>
          <p:cNvPicPr/>
          <p:nvPr/>
        </p:nvPicPr>
        <p:blipFill>
          <a:blip r:embed="rId1"/>
          <a:stretch/>
        </p:blipFill>
        <p:spPr>
          <a:xfrm>
            <a:off x="4541760" y="0"/>
            <a:ext cx="5546520" cy="8229240"/>
          </a:xfrm>
          <a:prstGeom prst="rect">
            <a:avLst/>
          </a:prstGeom>
          <a:noFill/>
          <a:ln w="0">
            <a:noFill/>
          </a:ln>
        </p:spPr>
      </p:pic>
    </p:spTree>
  </p:cSld>
  <mc:AlternateContent>
    <mc:Choice Requires="p14">
      <p:transition spd="med" p14:dur="700">
        <p:fade/>
      </p:transition>
    </mc:Choice>
    <mc:Fallback>
      <p:transition spd="med">
        <p:fade/>
      </p:transition>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9" name="Picture 1" descr=""/>
          <p:cNvPicPr/>
          <p:nvPr/>
        </p:nvPicPr>
        <p:blipFill>
          <a:blip r:embed="rId1"/>
          <a:stretch/>
        </p:blipFill>
        <p:spPr>
          <a:xfrm>
            <a:off x="1752480" y="812880"/>
            <a:ext cx="11124720" cy="6590880"/>
          </a:xfrm>
          <a:prstGeom prst="rect">
            <a:avLst/>
          </a:prstGeom>
          <a:noFill/>
          <a:ln w="0">
            <a:noFill/>
          </a:ln>
        </p:spPr>
      </p:pic>
      <p:sp>
        <p:nvSpPr>
          <p:cNvPr id="90" name="Rectangle 2"/>
          <p:cNvSpPr/>
          <p:nvPr/>
        </p:nvSpPr>
        <p:spPr>
          <a:xfrm>
            <a:off x="11930400" y="7204320"/>
            <a:ext cx="2671560" cy="1004760"/>
          </a:xfrm>
          <a:prstGeom prst="rect">
            <a:avLst/>
          </a:prstGeom>
          <a:noFill/>
          <a:ln w="0">
            <a:noFill/>
          </a:ln>
        </p:spPr>
        <p:style>
          <a:lnRef idx="0"/>
          <a:fillRef idx="0"/>
          <a:effectRef idx="0"/>
          <a:fontRef idx="minor"/>
        </p:style>
        <p:txBody>
          <a:bodyPr wrap="none" lIns="90000" rIns="90000" tIns="45000" bIns="45000" anchor="t" anchorCtr="1">
            <a:spAutoFit/>
          </a:bodyPr>
          <a:p>
            <a:pPr algn="r" defTabSz="1097280">
              <a:lnSpc>
                <a:spcPct val="100000"/>
              </a:lnSpc>
            </a:pPr>
            <a:r>
              <a:rPr b="0" lang="en-US" sz="6000" strike="noStrike" u="none">
                <a:solidFill>
                  <a:srgbClr val="8bd3f0"/>
                </a:solidFill>
                <a:effectLst/>
                <a:uFillTx/>
                <a:latin typeface="Comic Sans MS Regular"/>
                <a:ea typeface="Comic Sans MS Regular"/>
              </a:rPr>
              <a:t>(?, 0)</a:t>
            </a:r>
            <a:endParaRPr b="0" lang="en-GB" sz="6000" strike="noStrike" u="none">
              <a:solidFill>
                <a:srgbClr val="ffffff"/>
              </a:solidFill>
              <a:effectLst/>
              <a:uFillTx/>
              <a:latin typeface="Arial"/>
            </a:endParaRPr>
          </a:p>
        </p:txBody>
      </p:sp>
    </p:spTree>
  </p:cSld>
  <mc:AlternateContent>
    <mc:Choice Requires="p14">
      <p:transition spd="med" p14:dur="700">
        <p:fade/>
      </p:transition>
    </mc:Choice>
    <mc:Fallback>
      <p:transition spd="med">
        <p:fade/>
      </p:transition>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1" name="Picture 1" descr=""/>
          <p:cNvPicPr/>
          <p:nvPr/>
        </p:nvPicPr>
        <p:blipFill>
          <a:blip r:embed="rId1"/>
          <a:stretch/>
        </p:blipFill>
        <p:spPr>
          <a:xfrm>
            <a:off x="834480" y="658440"/>
            <a:ext cx="7126920" cy="5344920"/>
          </a:xfrm>
          <a:prstGeom prst="rect">
            <a:avLst/>
          </a:prstGeom>
          <a:noFill/>
          <a:ln w="0">
            <a:noFill/>
          </a:ln>
        </p:spPr>
      </p:pic>
      <p:pic>
        <p:nvPicPr>
          <p:cNvPr id="92" name="Picture 2" descr=""/>
          <p:cNvPicPr/>
          <p:nvPr/>
        </p:nvPicPr>
        <p:blipFill>
          <a:blip r:embed="rId2"/>
          <a:stretch/>
        </p:blipFill>
        <p:spPr>
          <a:xfrm>
            <a:off x="5803200" y="2971080"/>
            <a:ext cx="7912800" cy="4807800"/>
          </a:xfrm>
          <a:prstGeom prst="rect">
            <a:avLst/>
          </a:prstGeom>
          <a:noFill/>
          <a:ln w="0">
            <a:noFill/>
          </a:ln>
        </p:spPr>
      </p:pic>
    </p:spTree>
  </p:cSld>
  <mc:AlternateContent>
    <mc:Choice Requires="p14">
      <p:transition spd="med" p14:dur="700">
        <p:fade/>
      </p:transition>
    </mc:Choice>
    <mc:Fallback>
      <p:transition spd="med">
        <p:fade/>
      </p:transition>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93" name="Table 1"/>
          <p:cNvGraphicFramePr/>
          <p:nvPr/>
        </p:nvGraphicFramePr>
        <p:xfrm>
          <a:off x="1194480" y="586440"/>
          <a:ext cx="11953080" cy="7416360"/>
        </p:xfrm>
        <a:graphic>
          <a:graphicData uri="http://schemas.openxmlformats.org/drawingml/2006/table">
            <a:tbl>
              <a:tblPr/>
              <a:tblGrid>
                <a:gridCol w="1086480"/>
                <a:gridCol w="1086480"/>
                <a:gridCol w="1086480"/>
                <a:gridCol w="1086480"/>
                <a:gridCol w="1086480"/>
                <a:gridCol w="1086480"/>
                <a:gridCol w="1086480"/>
                <a:gridCol w="1086480"/>
                <a:gridCol w="1086480"/>
                <a:gridCol w="1086480"/>
                <a:gridCol w="1086480"/>
              </a:tblGrid>
              <a:tr h="686520">
                <a:tc>
                  <a:txBody>
                    <a:bodyPr lIns="82800" rIns="82800" tIns="41400" bIns="41400" anchor="t">
                      <a:noAutofit/>
                    </a:bodyPr>
                    <a:p>
                      <a:pPr defTabSz="548640">
                        <a:lnSpc>
                          <a:spcPct val="100000"/>
                        </a:lnSpc>
                      </a:pPr>
                      <a:endParaRPr b="0" lang="en-US" sz="2000" strike="noStrike" u="none">
                        <a:solidFill>
                          <a:schemeClr val="lt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lt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lt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lt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lt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lt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lt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lt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lt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lt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lt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r h="686520">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r h="686520">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r h="686520">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r h="666720">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r h="666720">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r h="666720">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r h="666720">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r h="666720">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r h="666720">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r h="666720">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bl>
          </a:graphicData>
        </a:graphic>
      </p:graphicFrame>
      <p:sp>
        <p:nvSpPr>
          <p:cNvPr id="94" name="Rectangle 3"/>
          <p:cNvSpPr/>
          <p:nvPr/>
        </p:nvSpPr>
        <p:spPr>
          <a:xfrm>
            <a:off x="5470560" y="7355160"/>
            <a:ext cx="2922120" cy="563040"/>
          </a:xfrm>
          <a:prstGeom prst="rect">
            <a:avLst/>
          </a:prstGeom>
          <a:noFill/>
          <a:ln w="0">
            <a:noFill/>
          </a:ln>
        </p:spPr>
        <p:style>
          <a:lnRef idx="0"/>
          <a:fillRef idx="0"/>
          <a:effectRef idx="0"/>
          <a:fontRef idx="minor"/>
        </p:style>
        <p:txBody>
          <a:bodyPr wrap="none" lIns="90000" rIns="90000" tIns="45000" bIns="45000" anchor="t">
            <a:spAutoFit/>
          </a:bodyPr>
          <a:p>
            <a:pPr algn="ctr" defTabSz="1097280">
              <a:lnSpc>
                <a:spcPct val="85000"/>
              </a:lnSpc>
              <a:spcBef>
                <a:spcPts val="601"/>
              </a:spcBef>
            </a:pPr>
            <a:r>
              <a:rPr b="0" lang="en-US" sz="3600" strike="noStrike" u="none">
                <a:solidFill>
                  <a:schemeClr val="accent2">
                    <a:lumMod val="60000"/>
                    <a:lumOff val="40000"/>
                  </a:schemeClr>
                </a:solidFill>
                <a:effectLst/>
                <a:uFillTx/>
                <a:latin typeface="Comic Sans MS Regular"/>
                <a:ea typeface="Comic Sans MS Regular"/>
              </a:rPr>
              <a:t>Vulnerability</a:t>
            </a:r>
            <a:endParaRPr b="0" lang="en-GB" sz="3600" strike="noStrike" u="none">
              <a:solidFill>
                <a:srgbClr val="ffffff"/>
              </a:solidFill>
              <a:effectLst/>
              <a:uFillTx/>
              <a:latin typeface="Arial"/>
            </a:endParaRPr>
          </a:p>
        </p:txBody>
      </p:sp>
      <p:sp>
        <p:nvSpPr>
          <p:cNvPr id="95" name="Rectangle 4"/>
          <p:cNvSpPr/>
          <p:nvPr/>
        </p:nvSpPr>
        <p:spPr>
          <a:xfrm rot="16200000">
            <a:off x="-853560" y="3645360"/>
            <a:ext cx="3651480" cy="563040"/>
          </a:xfrm>
          <a:prstGeom prst="rect">
            <a:avLst/>
          </a:prstGeom>
          <a:noFill/>
          <a:ln w="0">
            <a:noFill/>
          </a:ln>
        </p:spPr>
        <p:style>
          <a:lnRef idx="0"/>
          <a:fillRef idx="0"/>
          <a:effectRef idx="0"/>
          <a:fontRef idx="minor"/>
        </p:style>
        <p:txBody>
          <a:bodyPr wrap="none" lIns="90000" rIns="90000" tIns="45000" bIns="45000" anchor="t">
            <a:spAutoFit/>
          </a:bodyPr>
          <a:p>
            <a:pPr algn="ctr" defTabSz="1097280">
              <a:lnSpc>
                <a:spcPct val="85000"/>
              </a:lnSpc>
              <a:spcBef>
                <a:spcPts val="601"/>
              </a:spcBef>
            </a:pPr>
            <a:r>
              <a:rPr b="0" lang="en-US" sz="3600" strike="noStrike" u="none">
                <a:solidFill>
                  <a:srgbClr val="8bd3f0"/>
                </a:solidFill>
                <a:effectLst/>
                <a:uFillTx/>
                <a:latin typeface="Comic Sans MS Regular"/>
                <a:ea typeface="Comic Sans MS Regular"/>
              </a:rPr>
              <a:t>Privacy (lack of)</a:t>
            </a:r>
            <a:endParaRPr b="0" lang="en-GB" sz="3600" strike="noStrike" u="none">
              <a:solidFill>
                <a:srgbClr val="ffffff"/>
              </a:solidFill>
              <a:effectLst/>
              <a:uFillTx/>
              <a:latin typeface="Arial"/>
            </a:endParaRPr>
          </a:p>
        </p:txBody>
      </p:sp>
      <p:pic>
        <p:nvPicPr>
          <p:cNvPr id="96" name="Picture 5" descr=""/>
          <p:cNvPicPr/>
          <p:nvPr/>
        </p:nvPicPr>
        <p:blipFill>
          <a:blip r:embed="rId1"/>
          <a:stretch/>
        </p:blipFill>
        <p:spPr>
          <a:xfrm>
            <a:off x="1194480" y="6563160"/>
            <a:ext cx="1456200" cy="1456200"/>
          </a:xfrm>
          <a:prstGeom prst="rect">
            <a:avLst/>
          </a:prstGeom>
          <a:noFill/>
          <a:ln w="0">
            <a:noFill/>
          </a:ln>
        </p:spPr>
      </p:pic>
      <p:pic>
        <p:nvPicPr>
          <p:cNvPr id="97" name="Picture 9" descr=""/>
          <p:cNvPicPr/>
          <p:nvPr/>
        </p:nvPicPr>
        <p:blipFill>
          <a:blip r:embed="rId2"/>
          <a:stretch/>
        </p:blipFill>
        <p:spPr>
          <a:xfrm>
            <a:off x="9857880" y="4362120"/>
            <a:ext cx="1815120" cy="1019160"/>
          </a:xfrm>
          <a:prstGeom prst="rect">
            <a:avLst/>
          </a:prstGeom>
          <a:noFill/>
          <a:ln w="0">
            <a:noFill/>
          </a:ln>
        </p:spPr>
      </p:pic>
      <p:pic>
        <p:nvPicPr>
          <p:cNvPr id="98" name="Picture 10" descr=""/>
          <p:cNvPicPr/>
          <p:nvPr/>
        </p:nvPicPr>
        <p:blipFill>
          <a:blip r:embed="rId3"/>
          <a:stretch/>
        </p:blipFill>
        <p:spPr>
          <a:xfrm>
            <a:off x="8618760" y="612360"/>
            <a:ext cx="1239120" cy="1239120"/>
          </a:xfrm>
          <a:prstGeom prst="rect">
            <a:avLst/>
          </a:prstGeom>
          <a:noFill/>
          <a:ln w="0">
            <a:noFill/>
          </a:ln>
        </p:spPr>
      </p:pic>
      <p:pic>
        <p:nvPicPr>
          <p:cNvPr id="99" name="Picture 14" descr=""/>
          <p:cNvPicPr/>
          <p:nvPr/>
        </p:nvPicPr>
        <p:blipFill>
          <a:blip r:embed="rId4"/>
          <a:stretch/>
        </p:blipFill>
        <p:spPr>
          <a:xfrm>
            <a:off x="11768040" y="5329440"/>
            <a:ext cx="1114560" cy="1114560"/>
          </a:xfrm>
          <a:prstGeom prst="rect">
            <a:avLst/>
          </a:prstGeom>
          <a:noFill/>
          <a:ln w="0">
            <a:noFill/>
          </a:ln>
        </p:spPr>
      </p:pic>
      <p:pic>
        <p:nvPicPr>
          <p:cNvPr id="100" name="Picture 15" descr=""/>
          <p:cNvPicPr/>
          <p:nvPr/>
        </p:nvPicPr>
        <p:blipFill>
          <a:blip r:embed="rId5"/>
          <a:stretch/>
        </p:blipFill>
        <p:spPr>
          <a:xfrm>
            <a:off x="9273240" y="5826240"/>
            <a:ext cx="1169640" cy="1169640"/>
          </a:xfrm>
          <a:prstGeom prst="rect">
            <a:avLst/>
          </a:prstGeom>
          <a:noFill/>
          <a:ln w="0">
            <a:noFill/>
          </a:ln>
        </p:spPr>
      </p:pic>
      <p:pic>
        <p:nvPicPr>
          <p:cNvPr id="101" name="Picture 16" descr=""/>
          <p:cNvPicPr/>
          <p:nvPr/>
        </p:nvPicPr>
        <p:blipFill>
          <a:blip r:embed="rId6"/>
          <a:stretch/>
        </p:blipFill>
        <p:spPr>
          <a:xfrm>
            <a:off x="11904120" y="6411240"/>
            <a:ext cx="1107360" cy="1066320"/>
          </a:xfrm>
          <a:prstGeom prst="rect">
            <a:avLst/>
          </a:prstGeom>
          <a:noFill/>
          <a:ln w="0">
            <a:noFill/>
          </a:ln>
        </p:spPr>
      </p:pic>
      <p:pic>
        <p:nvPicPr>
          <p:cNvPr id="102" name="Picture 12" descr=""/>
          <p:cNvPicPr/>
          <p:nvPr/>
        </p:nvPicPr>
        <p:blipFill>
          <a:blip r:embed="rId7"/>
          <a:stretch/>
        </p:blipFill>
        <p:spPr>
          <a:xfrm>
            <a:off x="6931800" y="572400"/>
            <a:ext cx="1486080" cy="1114560"/>
          </a:xfrm>
          <a:prstGeom prst="rect">
            <a:avLst/>
          </a:prstGeom>
          <a:noFill/>
          <a:ln w="0">
            <a:noFill/>
          </a:ln>
        </p:spPr>
      </p:pic>
      <p:pic>
        <p:nvPicPr>
          <p:cNvPr id="103" name="Picture 19" descr=""/>
          <p:cNvPicPr/>
          <p:nvPr/>
        </p:nvPicPr>
        <p:blipFill>
          <a:blip r:embed="rId8"/>
          <a:stretch/>
        </p:blipFill>
        <p:spPr>
          <a:xfrm>
            <a:off x="6540120" y="3889080"/>
            <a:ext cx="1261440" cy="946080"/>
          </a:xfrm>
          <a:prstGeom prst="rect">
            <a:avLst/>
          </a:prstGeom>
          <a:noFill/>
          <a:ln w="0">
            <a:noFill/>
          </a:ln>
        </p:spPr>
      </p:pic>
      <p:pic>
        <p:nvPicPr>
          <p:cNvPr id="104" name="Picture 20" descr=""/>
          <p:cNvPicPr/>
          <p:nvPr/>
        </p:nvPicPr>
        <p:blipFill>
          <a:blip r:embed="rId9"/>
          <a:stretch/>
        </p:blipFill>
        <p:spPr>
          <a:xfrm>
            <a:off x="5477760" y="6627960"/>
            <a:ext cx="1199520" cy="710640"/>
          </a:xfrm>
          <a:prstGeom prst="rect">
            <a:avLst/>
          </a:prstGeom>
          <a:noFill/>
          <a:ln w="0">
            <a:noFill/>
          </a:ln>
        </p:spPr>
      </p:pic>
    </p:spTree>
  </p:cSld>
  <mc:AlternateContent>
    <mc:Choice Requires="p14">
      <p:transition spd="med" p14:dur="700">
        <p:fade/>
      </p:transition>
    </mc:Choice>
    <mc:Fallback>
      <p:transition spd="med">
        <p:fade/>
      </p:transition>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Rectangle 3"/>
          <p:cNvSpPr/>
          <p:nvPr/>
        </p:nvSpPr>
        <p:spPr>
          <a:xfrm>
            <a:off x="5610960" y="2797560"/>
            <a:ext cx="2520000" cy="935640"/>
          </a:xfrm>
          <a:prstGeom prst="rect">
            <a:avLst/>
          </a:prstGeom>
          <a:solidFill>
            <a:schemeClr val="tx2"/>
          </a:solidFill>
          <a:ln w="12700">
            <a:solidFill>
              <a:srgbClr val="ffffff"/>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182880" rIns="182880" tIns="182880" bIns="182880" anchor="ctr">
            <a:noAutofit/>
          </a:bodyPr>
          <a:p>
            <a:pPr algn="ctr" defTabSz="1097280">
              <a:lnSpc>
                <a:spcPct val="85000"/>
              </a:lnSpc>
              <a:spcBef>
                <a:spcPts val="601"/>
              </a:spcBef>
            </a:pPr>
            <a:r>
              <a:rPr b="0" lang="en-US" sz="2800" strike="noStrike" u="none">
                <a:solidFill>
                  <a:schemeClr val="dk1"/>
                </a:solidFill>
                <a:effectLst/>
                <a:uFillTx/>
                <a:latin typeface="Comic Sans MS Regular"/>
                <a:ea typeface="Comic Sans MS Regular"/>
              </a:rPr>
              <a:t>DD-WRT</a:t>
            </a:r>
            <a:endParaRPr b="0" lang="en-GB" sz="2800" strike="noStrike" u="none">
              <a:solidFill>
                <a:srgbClr val="000000"/>
              </a:solidFill>
              <a:effectLst/>
              <a:uFillTx/>
              <a:latin typeface="Arial"/>
            </a:endParaRPr>
          </a:p>
        </p:txBody>
      </p:sp>
      <p:sp>
        <p:nvSpPr>
          <p:cNvPr id="106" name="Rectangle 4"/>
          <p:cNvSpPr/>
          <p:nvPr/>
        </p:nvSpPr>
        <p:spPr>
          <a:xfrm>
            <a:off x="5214240" y="6300000"/>
            <a:ext cx="3528000" cy="935640"/>
          </a:xfrm>
          <a:prstGeom prst="rect">
            <a:avLst/>
          </a:prstGeom>
          <a:solidFill>
            <a:schemeClr val="tx2"/>
          </a:solidFill>
          <a:ln w="12700">
            <a:solidFill>
              <a:srgbClr val="ffffff"/>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182880" rIns="182880" tIns="182880" bIns="182880" anchor="ctr">
            <a:noAutofit/>
          </a:bodyPr>
          <a:p>
            <a:pPr algn="ctr" defTabSz="1097280">
              <a:lnSpc>
                <a:spcPct val="85000"/>
              </a:lnSpc>
              <a:spcBef>
                <a:spcPts val="601"/>
              </a:spcBef>
            </a:pPr>
            <a:r>
              <a:rPr b="0" lang="en-US" sz="2800" strike="noStrike" u="none">
                <a:solidFill>
                  <a:schemeClr val="dk1"/>
                </a:solidFill>
                <a:effectLst/>
                <a:uFillTx/>
                <a:latin typeface="Comic Sans MS Regular"/>
                <a:ea typeface="Comic Sans MS Regular"/>
              </a:rPr>
              <a:t>New Netgear Firewall</a:t>
            </a:r>
            <a:endParaRPr b="0" lang="en-GB" sz="2800" strike="noStrike" u="none">
              <a:solidFill>
                <a:srgbClr val="000000"/>
              </a:solidFill>
              <a:effectLst/>
              <a:uFillTx/>
              <a:latin typeface="Arial"/>
            </a:endParaRPr>
          </a:p>
        </p:txBody>
      </p:sp>
      <p:pic>
        <p:nvPicPr>
          <p:cNvPr id="107" name="Picture 5" descr=""/>
          <p:cNvPicPr/>
          <p:nvPr/>
        </p:nvPicPr>
        <p:blipFill>
          <a:blip r:embed="rId1"/>
          <a:stretch/>
        </p:blipFill>
        <p:spPr>
          <a:xfrm>
            <a:off x="10395360" y="3805560"/>
            <a:ext cx="1640160" cy="1230120"/>
          </a:xfrm>
          <a:prstGeom prst="rect">
            <a:avLst/>
          </a:prstGeom>
          <a:noFill/>
          <a:ln w="0">
            <a:noFill/>
          </a:ln>
        </p:spPr>
      </p:pic>
      <p:pic>
        <p:nvPicPr>
          <p:cNvPr id="108" name="Picture 6" descr=""/>
          <p:cNvPicPr/>
          <p:nvPr/>
        </p:nvPicPr>
        <p:blipFill>
          <a:blip r:embed="rId2"/>
          <a:stretch/>
        </p:blipFill>
        <p:spPr>
          <a:xfrm>
            <a:off x="2954160" y="662400"/>
            <a:ext cx="1615320" cy="1211400"/>
          </a:xfrm>
          <a:prstGeom prst="rect">
            <a:avLst/>
          </a:prstGeom>
          <a:noFill/>
          <a:ln w="0">
            <a:noFill/>
          </a:ln>
        </p:spPr>
      </p:pic>
      <p:pic>
        <p:nvPicPr>
          <p:cNvPr id="109" name="Picture 8" descr=""/>
          <p:cNvPicPr/>
          <p:nvPr/>
        </p:nvPicPr>
        <p:blipFill>
          <a:blip r:embed="rId3"/>
          <a:stretch/>
        </p:blipFill>
        <p:spPr>
          <a:xfrm>
            <a:off x="10728000" y="669960"/>
            <a:ext cx="977040" cy="977040"/>
          </a:xfrm>
          <a:prstGeom prst="rect">
            <a:avLst/>
          </a:prstGeom>
          <a:noFill/>
          <a:ln w="0">
            <a:noFill/>
          </a:ln>
        </p:spPr>
      </p:pic>
      <p:pic>
        <p:nvPicPr>
          <p:cNvPr id="110" name="Picture 9" descr=""/>
          <p:cNvPicPr/>
          <p:nvPr/>
        </p:nvPicPr>
        <p:blipFill>
          <a:blip r:embed="rId4"/>
          <a:stretch/>
        </p:blipFill>
        <p:spPr>
          <a:xfrm>
            <a:off x="8269200" y="795960"/>
            <a:ext cx="935640" cy="935640"/>
          </a:xfrm>
          <a:prstGeom prst="rect">
            <a:avLst/>
          </a:prstGeom>
          <a:noFill/>
          <a:ln w="0">
            <a:noFill/>
          </a:ln>
        </p:spPr>
      </p:pic>
      <p:pic>
        <p:nvPicPr>
          <p:cNvPr id="111" name="Picture 10" descr=""/>
          <p:cNvPicPr/>
          <p:nvPr/>
        </p:nvPicPr>
        <p:blipFill>
          <a:blip r:embed="rId5"/>
          <a:stretch/>
        </p:blipFill>
        <p:spPr>
          <a:xfrm>
            <a:off x="5377320" y="4102920"/>
            <a:ext cx="977040" cy="977040"/>
          </a:xfrm>
          <a:prstGeom prst="rect">
            <a:avLst/>
          </a:prstGeom>
          <a:noFill/>
          <a:ln w="0">
            <a:noFill/>
          </a:ln>
        </p:spPr>
      </p:pic>
      <p:sp>
        <p:nvSpPr>
          <p:cNvPr id="112" name="TextBox 13"/>
          <p:cNvSpPr/>
          <p:nvPr/>
        </p:nvSpPr>
        <p:spPr>
          <a:xfrm>
            <a:off x="259920" y="2057040"/>
            <a:ext cx="3747960" cy="627480"/>
          </a:xfrm>
          <a:prstGeom prst="rect">
            <a:avLst/>
          </a:prstGeom>
          <a:noFill/>
          <a:ln w="0">
            <a:noFill/>
          </a:ln>
        </p:spPr>
        <p:style>
          <a:lnRef idx="0"/>
          <a:fillRef idx="0"/>
          <a:effectRef idx="0"/>
          <a:fontRef idx="minor"/>
        </p:style>
        <p:txBody>
          <a:bodyPr lIns="0" rIns="0" tIns="0" bIns="0" anchor="ctr">
            <a:spAutoFit/>
          </a:bodyPr>
          <a:p>
            <a:pPr defTabSz="1097280">
              <a:lnSpc>
                <a:spcPct val="85000"/>
              </a:lnSpc>
              <a:spcBef>
                <a:spcPts val="601"/>
              </a:spcBef>
            </a:pPr>
            <a:r>
              <a:rPr b="0" lang="en-US" sz="4800" strike="noStrike" u="none">
                <a:solidFill>
                  <a:schemeClr val="accent2">
                    <a:lumMod val="60000"/>
                    <a:lumOff val="40000"/>
                  </a:schemeClr>
                </a:solidFill>
                <a:effectLst/>
                <a:uFillTx/>
                <a:latin typeface="Comic Sans MS Regular"/>
                <a:ea typeface="Comic Sans MS Regular"/>
              </a:rPr>
              <a:t>CRITICAL</a:t>
            </a:r>
            <a:endParaRPr b="0" lang="en-GB" sz="4800" strike="noStrike" u="none">
              <a:solidFill>
                <a:srgbClr val="ffffff"/>
              </a:solidFill>
              <a:effectLst/>
              <a:uFillTx/>
              <a:latin typeface="Arial"/>
            </a:endParaRPr>
          </a:p>
        </p:txBody>
      </p:sp>
      <p:sp>
        <p:nvSpPr>
          <p:cNvPr id="113" name="TextBox 14"/>
          <p:cNvSpPr/>
          <p:nvPr/>
        </p:nvSpPr>
        <p:spPr>
          <a:xfrm>
            <a:off x="259920" y="5706360"/>
            <a:ext cx="2148840" cy="627480"/>
          </a:xfrm>
          <a:prstGeom prst="rect">
            <a:avLst/>
          </a:prstGeom>
          <a:noFill/>
          <a:ln w="0">
            <a:noFill/>
          </a:ln>
        </p:spPr>
        <p:style>
          <a:lnRef idx="0"/>
          <a:fillRef idx="0"/>
          <a:effectRef idx="0"/>
          <a:fontRef idx="minor"/>
        </p:style>
        <p:txBody>
          <a:bodyPr lIns="0" rIns="0" tIns="0" bIns="0" anchor="ctr">
            <a:spAutoFit/>
          </a:bodyPr>
          <a:p>
            <a:pPr algn="r" defTabSz="1097280">
              <a:lnSpc>
                <a:spcPct val="85000"/>
              </a:lnSpc>
              <a:spcBef>
                <a:spcPts val="601"/>
              </a:spcBef>
            </a:pPr>
            <a:r>
              <a:rPr b="0" lang="en-US" sz="4800" strike="noStrike" u="none">
                <a:solidFill>
                  <a:schemeClr val="accent2">
                    <a:lumMod val="60000"/>
                    <a:lumOff val="40000"/>
                  </a:schemeClr>
                </a:solidFill>
                <a:effectLst/>
                <a:uFillTx/>
                <a:latin typeface="Comic Sans MS Regular"/>
                <a:ea typeface="Comic Sans MS Regular"/>
              </a:rPr>
              <a:t>DMZ</a:t>
            </a:r>
            <a:endParaRPr b="0" lang="en-GB" sz="4800" strike="noStrike" u="none">
              <a:solidFill>
                <a:srgbClr val="ffffff"/>
              </a:solidFill>
              <a:effectLst/>
              <a:uFillTx/>
              <a:latin typeface="Arial"/>
            </a:endParaRPr>
          </a:p>
        </p:txBody>
      </p:sp>
      <p:pic>
        <p:nvPicPr>
          <p:cNvPr id="114" name="Picture 15" descr=""/>
          <p:cNvPicPr/>
          <p:nvPr/>
        </p:nvPicPr>
        <p:blipFill>
          <a:blip r:embed="rId6"/>
          <a:stretch/>
        </p:blipFill>
        <p:spPr>
          <a:xfrm>
            <a:off x="7627680" y="4012920"/>
            <a:ext cx="1937160" cy="1087920"/>
          </a:xfrm>
          <a:prstGeom prst="rect">
            <a:avLst/>
          </a:prstGeom>
          <a:noFill/>
          <a:ln w="0">
            <a:noFill/>
          </a:ln>
        </p:spPr>
      </p:pic>
      <p:pic>
        <p:nvPicPr>
          <p:cNvPr id="115" name="Picture 16" descr=""/>
          <p:cNvPicPr/>
          <p:nvPr/>
        </p:nvPicPr>
        <p:blipFill>
          <a:blip r:embed="rId7"/>
          <a:stretch/>
        </p:blipFill>
        <p:spPr>
          <a:xfrm>
            <a:off x="9565560" y="776520"/>
            <a:ext cx="899280" cy="866160"/>
          </a:xfrm>
          <a:prstGeom prst="rect">
            <a:avLst/>
          </a:prstGeom>
          <a:noFill/>
          <a:ln w="0">
            <a:noFill/>
          </a:ln>
        </p:spPr>
      </p:pic>
      <p:pic>
        <p:nvPicPr>
          <p:cNvPr id="116" name="Picture 2" descr="ttp://icons.iconarchive.com/icons/jonathan-rey/devices-printers/128/Printer-Scanner-Epson-Stylus-TX-135-"/>
          <p:cNvPicPr/>
          <p:nvPr/>
        </p:nvPicPr>
        <p:blipFill>
          <a:blip r:embed="rId8"/>
          <a:stretch/>
        </p:blipFill>
        <p:spPr>
          <a:xfrm>
            <a:off x="3283200" y="4032000"/>
            <a:ext cx="1218960" cy="1218960"/>
          </a:xfrm>
          <a:prstGeom prst="rect">
            <a:avLst/>
          </a:prstGeom>
          <a:solidFill>
            <a:schemeClr val="tx2"/>
          </a:solidFill>
          <a:ln w="0">
            <a:noFill/>
          </a:ln>
          <a:effectLst>
            <a:softEdge rad="31680"/>
          </a:effectLst>
        </p:spPr>
      </p:pic>
      <p:sp>
        <p:nvSpPr>
          <p:cNvPr id="117" name="TextBox 20"/>
          <p:cNvSpPr/>
          <p:nvPr/>
        </p:nvSpPr>
        <p:spPr>
          <a:xfrm rot="17077800">
            <a:off x="3017880" y="2953800"/>
            <a:ext cx="1063080" cy="365760"/>
          </a:xfrm>
          <a:prstGeom prst="rect">
            <a:avLst/>
          </a:prstGeom>
          <a:noFill/>
          <a:ln w="0">
            <a:noFill/>
          </a:ln>
        </p:spPr>
        <p:style>
          <a:lnRef idx="0"/>
          <a:fillRef idx="0"/>
          <a:effectRef idx="0"/>
          <a:fontRef idx="minor"/>
        </p:style>
        <p:txBody>
          <a:bodyPr lIns="0" rIns="0" tIns="0" bIns="0" anchor="ctr">
            <a:spAutoFit/>
          </a:bodyPr>
          <a:p>
            <a:pPr algn="ctr" defTabSz="1097280">
              <a:lnSpc>
                <a:spcPct val="85000"/>
              </a:lnSpc>
              <a:spcBef>
                <a:spcPts val="601"/>
              </a:spcBef>
            </a:pPr>
            <a:r>
              <a:rPr b="0" lang="en-US" sz="2800" strike="noStrike" u="none">
                <a:solidFill>
                  <a:schemeClr val="dk2"/>
                </a:solidFill>
                <a:effectLst/>
                <a:uFillTx/>
                <a:latin typeface="Comic Sans MS Regular"/>
                <a:ea typeface="Comic Sans MS Regular"/>
              </a:rPr>
              <a:t>USB</a:t>
            </a:r>
            <a:endParaRPr b="0" lang="en-GB" sz="2800" strike="noStrike" u="none">
              <a:solidFill>
                <a:srgbClr val="ffffff"/>
              </a:solidFill>
              <a:effectLst/>
              <a:uFillTx/>
              <a:latin typeface="Arial"/>
            </a:endParaRPr>
          </a:p>
        </p:txBody>
      </p:sp>
      <p:cxnSp>
        <p:nvCxnSpPr>
          <p:cNvPr id="118" name="Straight Connector 23"/>
          <p:cNvCxnSpPr/>
          <p:nvPr/>
        </p:nvCxnSpPr>
        <p:spPr>
          <a:xfrm flipH="1">
            <a:off x="2706480" y="5763240"/>
            <a:ext cx="9577440" cy="81360"/>
          </a:xfrm>
          <a:prstGeom prst="straightConnector1">
            <a:avLst/>
          </a:prstGeom>
          <a:ln w="28575">
            <a:solidFill>
              <a:srgbClr val="ffffff"/>
            </a:solidFill>
            <a:round/>
          </a:ln>
        </p:spPr>
      </p:cxnSp>
      <p:cxnSp>
        <p:nvCxnSpPr>
          <p:cNvPr id="119" name="Straight Connector 39"/>
          <p:cNvCxnSpPr>
            <a:endCxn id="116" idx="2"/>
          </p:cNvCxnSpPr>
          <p:nvPr/>
        </p:nvCxnSpPr>
        <p:spPr>
          <a:xfrm flipV="1">
            <a:off x="3892320" y="5250960"/>
            <a:ext cx="720" cy="585360"/>
          </a:xfrm>
          <a:prstGeom prst="straightConnector1">
            <a:avLst/>
          </a:prstGeom>
          <a:ln w="28575">
            <a:solidFill>
              <a:srgbClr val="ffffff"/>
            </a:solidFill>
            <a:round/>
          </a:ln>
        </p:spPr>
      </p:cxnSp>
      <p:cxnSp>
        <p:nvCxnSpPr>
          <p:cNvPr id="120" name="Straight Connector 43"/>
          <p:cNvCxnSpPr>
            <a:endCxn id="111" idx="2"/>
          </p:cNvCxnSpPr>
          <p:nvPr/>
        </p:nvCxnSpPr>
        <p:spPr>
          <a:xfrm flipV="1">
            <a:off x="5865840" y="5079960"/>
            <a:ext cx="360" cy="698400"/>
          </a:xfrm>
          <a:prstGeom prst="straightConnector1">
            <a:avLst/>
          </a:prstGeom>
          <a:ln w="28575">
            <a:solidFill>
              <a:srgbClr val="ffffff"/>
            </a:solidFill>
            <a:round/>
          </a:ln>
        </p:spPr>
      </p:cxnSp>
      <p:cxnSp>
        <p:nvCxnSpPr>
          <p:cNvPr id="121" name="Straight Connector 46"/>
          <p:cNvCxnSpPr>
            <a:endCxn id="114" idx="2"/>
          </p:cNvCxnSpPr>
          <p:nvPr/>
        </p:nvCxnSpPr>
        <p:spPr>
          <a:xfrm flipH="1" flipV="1">
            <a:off x="8596080" y="5100840"/>
            <a:ext cx="2520" cy="677520"/>
          </a:xfrm>
          <a:prstGeom prst="straightConnector1">
            <a:avLst/>
          </a:prstGeom>
          <a:ln w="28575">
            <a:solidFill>
              <a:srgbClr val="ffffff"/>
            </a:solidFill>
            <a:round/>
          </a:ln>
        </p:spPr>
      </p:cxnSp>
      <p:cxnSp>
        <p:nvCxnSpPr>
          <p:cNvPr id="122" name="Straight Connector 49"/>
          <p:cNvCxnSpPr>
            <a:endCxn id="107" idx="2"/>
          </p:cNvCxnSpPr>
          <p:nvPr/>
        </p:nvCxnSpPr>
        <p:spPr>
          <a:xfrm flipV="1">
            <a:off x="11215440" y="5035680"/>
            <a:ext cx="360" cy="705240"/>
          </a:xfrm>
          <a:prstGeom prst="straightConnector1">
            <a:avLst/>
          </a:prstGeom>
          <a:ln w="28575">
            <a:solidFill>
              <a:srgbClr val="ffffff"/>
            </a:solidFill>
            <a:round/>
          </a:ln>
        </p:spPr>
      </p:cxnSp>
      <p:cxnSp>
        <p:nvCxnSpPr>
          <p:cNvPr id="123" name="Straight Connector 52"/>
          <p:cNvCxnSpPr/>
          <p:nvPr/>
        </p:nvCxnSpPr>
        <p:spPr>
          <a:xfrm flipH="1">
            <a:off x="4123800" y="2419920"/>
            <a:ext cx="7093440" cy="66240"/>
          </a:xfrm>
          <a:prstGeom prst="straightConnector1">
            <a:avLst/>
          </a:prstGeom>
          <a:ln w="28575">
            <a:solidFill>
              <a:srgbClr val="ffffff"/>
            </a:solidFill>
            <a:round/>
          </a:ln>
        </p:spPr>
      </p:cxnSp>
      <p:cxnSp>
        <p:nvCxnSpPr>
          <p:cNvPr id="124" name="Curved Connector 54"/>
          <p:cNvCxnSpPr>
            <a:stCxn id="108" idx="2"/>
            <a:endCxn id="116" idx="0"/>
          </p:cNvCxnSpPr>
          <p:nvPr/>
        </p:nvCxnSpPr>
        <p:spPr>
          <a:xfrm flipH="1" rot="16200000">
            <a:off x="2748240" y="2887200"/>
            <a:ext cx="2158560" cy="131400"/>
          </a:xfrm>
          <a:prstGeom prst="curvedConnector3">
            <a:avLst>
              <a:gd name="adj1" fmla="val 50008"/>
            </a:avLst>
          </a:prstGeom>
          <a:ln w="38100">
            <a:solidFill>
              <a:srgbClr val="ffffff"/>
            </a:solidFill>
            <a:round/>
            <a:tailEnd len="med" type="triangle" w="med"/>
          </a:ln>
        </p:spPr>
      </p:cxnSp>
      <p:pic>
        <p:nvPicPr>
          <p:cNvPr id="125" name="Picture 15359" descr=""/>
          <p:cNvPicPr/>
          <p:nvPr/>
        </p:nvPicPr>
        <p:blipFill>
          <a:blip r:embed="rId9"/>
          <a:stretch/>
        </p:blipFill>
        <p:spPr>
          <a:xfrm>
            <a:off x="5787360" y="609840"/>
            <a:ext cx="2167200" cy="1316520"/>
          </a:xfrm>
          <a:prstGeom prst="rect">
            <a:avLst/>
          </a:prstGeom>
          <a:noFill/>
          <a:ln w="0">
            <a:noFill/>
          </a:ln>
        </p:spPr>
      </p:pic>
      <p:cxnSp>
        <p:nvCxnSpPr>
          <p:cNvPr id="126" name="Straight Connector 65"/>
          <p:cNvCxnSpPr/>
          <p:nvPr/>
        </p:nvCxnSpPr>
        <p:spPr>
          <a:xfrm flipV="1">
            <a:off x="4123800" y="1926720"/>
            <a:ext cx="360" cy="559440"/>
          </a:xfrm>
          <a:prstGeom prst="straightConnector1">
            <a:avLst/>
          </a:prstGeom>
          <a:ln w="28575">
            <a:solidFill>
              <a:srgbClr val="ffffff"/>
            </a:solidFill>
            <a:round/>
          </a:ln>
        </p:spPr>
      </p:cxnSp>
      <p:cxnSp>
        <p:nvCxnSpPr>
          <p:cNvPr id="127" name="Straight Connector 69"/>
          <p:cNvCxnSpPr>
            <a:endCxn id="110" idx="2"/>
          </p:cNvCxnSpPr>
          <p:nvPr/>
        </p:nvCxnSpPr>
        <p:spPr>
          <a:xfrm flipH="1" flipV="1">
            <a:off x="8736840" y="1731600"/>
            <a:ext cx="720" cy="717120"/>
          </a:xfrm>
          <a:prstGeom prst="straightConnector1">
            <a:avLst/>
          </a:prstGeom>
          <a:ln w="28575">
            <a:solidFill>
              <a:srgbClr val="ffffff"/>
            </a:solidFill>
            <a:round/>
          </a:ln>
        </p:spPr>
      </p:cxnSp>
      <p:cxnSp>
        <p:nvCxnSpPr>
          <p:cNvPr id="128" name="Straight Connector 71"/>
          <p:cNvCxnSpPr>
            <a:endCxn id="115" idx="2"/>
          </p:cNvCxnSpPr>
          <p:nvPr/>
        </p:nvCxnSpPr>
        <p:spPr>
          <a:xfrm flipV="1">
            <a:off x="10015200" y="1642680"/>
            <a:ext cx="360" cy="781920"/>
          </a:xfrm>
          <a:prstGeom prst="straightConnector1">
            <a:avLst/>
          </a:prstGeom>
          <a:ln w="28575">
            <a:solidFill>
              <a:srgbClr val="ffffff"/>
            </a:solidFill>
            <a:round/>
          </a:ln>
        </p:spPr>
      </p:cxnSp>
      <p:cxnSp>
        <p:nvCxnSpPr>
          <p:cNvPr id="129" name="Straight Connector 73"/>
          <p:cNvCxnSpPr>
            <a:endCxn id="109" idx="2"/>
          </p:cNvCxnSpPr>
          <p:nvPr/>
        </p:nvCxnSpPr>
        <p:spPr>
          <a:xfrm flipH="1" flipV="1">
            <a:off x="11216520" y="1647000"/>
            <a:ext cx="1080" cy="745200"/>
          </a:xfrm>
          <a:prstGeom prst="straightConnector1">
            <a:avLst/>
          </a:prstGeom>
          <a:ln w="28575">
            <a:solidFill>
              <a:srgbClr val="ffffff"/>
            </a:solidFill>
            <a:round/>
          </a:ln>
        </p:spPr>
      </p:cxnSp>
      <p:cxnSp>
        <p:nvCxnSpPr>
          <p:cNvPr id="130" name="Straight Connector 76"/>
          <p:cNvCxnSpPr>
            <a:stCxn id="105" idx="0"/>
            <a:endCxn id="125" idx="2"/>
          </p:cNvCxnSpPr>
          <p:nvPr/>
        </p:nvCxnSpPr>
        <p:spPr>
          <a:xfrm flipV="1">
            <a:off x="6870960" y="1926360"/>
            <a:ext cx="360" cy="871560"/>
          </a:xfrm>
          <a:prstGeom prst="straightConnector1">
            <a:avLst/>
          </a:prstGeom>
          <a:ln w="28575">
            <a:solidFill>
              <a:srgbClr val="ffffff"/>
            </a:solidFill>
            <a:round/>
          </a:ln>
        </p:spPr>
      </p:cxnSp>
      <p:cxnSp>
        <p:nvCxnSpPr>
          <p:cNvPr id="131" name="Straight Connector 83"/>
          <p:cNvCxnSpPr>
            <a:endCxn id="105" idx="2"/>
          </p:cNvCxnSpPr>
          <p:nvPr/>
        </p:nvCxnSpPr>
        <p:spPr>
          <a:xfrm flipV="1">
            <a:off x="6870960" y="3733200"/>
            <a:ext cx="360" cy="2045160"/>
          </a:xfrm>
          <a:prstGeom prst="straightConnector1">
            <a:avLst/>
          </a:prstGeom>
          <a:ln w="28575">
            <a:solidFill>
              <a:srgbClr val="ffffff"/>
            </a:solidFill>
            <a:round/>
            <a:headEnd len="lg" type="triangle" w="lg"/>
          </a:ln>
        </p:spPr>
      </p:cxnSp>
      <p:cxnSp>
        <p:nvCxnSpPr>
          <p:cNvPr id="132" name="Straight Connector 86"/>
          <p:cNvCxnSpPr/>
          <p:nvPr/>
        </p:nvCxnSpPr>
        <p:spPr>
          <a:xfrm flipH="1">
            <a:off x="640800" y="7777440"/>
            <a:ext cx="13025520" cy="155520"/>
          </a:xfrm>
          <a:prstGeom prst="straightConnector1">
            <a:avLst/>
          </a:prstGeom>
          <a:ln w="28575">
            <a:solidFill>
              <a:srgbClr val="ffffff"/>
            </a:solidFill>
            <a:round/>
          </a:ln>
        </p:spPr>
      </p:cxnSp>
      <p:cxnSp>
        <p:nvCxnSpPr>
          <p:cNvPr id="133" name="Straight Connector 87"/>
          <p:cNvCxnSpPr/>
          <p:nvPr/>
        </p:nvCxnSpPr>
        <p:spPr>
          <a:xfrm flipV="1">
            <a:off x="6870960" y="7270560"/>
            <a:ext cx="360" cy="528120"/>
          </a:xfrm>
          <a:prstGeom prst="straightConnector1">
            <a:avLst/>
          </a:prstGeom>
          <a:ln w="28575">
            <a:solidFill>
              <a:srgbClr val="ffffff"/>
            </a:solidFill>
            <a:round/>
            <a:headEnd len="lg" type="triangle" w="lg"/>
          </a:ln>
        </p:spPr>
      </p:cxnSp>
      <p:cxnSp>
        <p:nvCxnSpPr>
          <p:cNvPr id="134" name="Straight Connector 89"/>
          <p:cNvCxnSpPr/>
          <p:nvPr/>
        </p:nvCxnSpPr>
        <p:spPr>
          <a:xfrm flipV="1">
            <a:off x="6870960" y="5740560"/>
            <a:ext cx="360" cy="559440"/>
          </a:xfrm>
          <a:prstGeom prst="straightConnector1">
            <a:avLst/>
          </a:prstGeom>
          <a:ln w="28575">
            <a:solidFill>
              <a:srgbClr val="ffffff"/>
            </a:solidFill>
            <a:round/>
          </a:ln>
        </p:spPr>
      </p:cxnSp>
      <p:sp>
        <p:nvSpPr>
          <p:cNvPr id="135" name="TextBox 90"/>
          <p:cNvSpPr/>
          <p:nvPr/>
        </p:nvSpPr>
        <p:spPr>
          <a:xfrm>
            <a:off x="12701880" y="4102920"/>
            <a:ext cx="1928520" cy="627480"/>
          </a:xfrm>
          <a:prstGeom prst="rect">
            <a:avLst/>
          </a:prstGeom>
          <a:noFill/>
          <a:ln w="0">
            <a:noFill/>
          </a:ln>
        </p:spPr>
        <p:style>
          <a:lnRef idx="0"/>
          <a:fillRef idx="0"/>
          <a:effectRef idx="0"/>
          <a:fontRef idx="minor"/>
        </p:style>
        <p:txBody>
          <a:bodyPr lIns="0" rIns="0" tIns="0" bIns="0" anchor="ctr">
            <a:spAutoFit/>
          </a:bodyPr>
          <a:p>
            <a:pPr defTabSz="1097280">
              <a:lnSpc>
                <a:spcPct val="85000"/>
              </a:lnSpc>
              <a:spcBef>
                <a:spcPts val="601"/>
              </a:spcBef>
            </a:pPr>
            <a:r>
              <a:rPr b="0" lang="is-IS" sz="4800" strike="noStrike" u="none">
                <a:solidFill>
                  <a:schemeClr val="dk2"/>
                </a:solidFill>
                <a:effectLst/>
                <a:uFillTx/>
                <a:latin typeface="Comic Sans MS Regular"/>
                <a:ea typeface="Comic Sans MS Regular"/>
              </a:rPr>
              <a:t>...</a:t>
            </a:r>
            <a:endParaRPr b="0" lang="en-GB" sz="4800" strike="noStrike" u="none">
              <a:solidFill>
                <a:srgbClr val="ffffff"/>
              </a:solidFill>
              <a:effectLst/>
              <a:uFillTx/>
              <a:latin typeface="Arial"/>
            </a:endParaRPr>
          </a:p>
        </p:txBody>
      </p:sp>
    </p:spTree>
  </p:cSld>
  <mc:AlternateContent>
    <mc:Choice Requires="p14">
      <p:transition spd="med" p14:dur="700">
        <p:fade/>
      </p:transition>
    </mc:Choice>
    <mc:Fallback>
      <p:transition spd="med">
        <p:fade/>
      </p:transition>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6" name="Picture 2" descr=""/>
          <p:cNvPicPr/>
          <p:nvPr/>
        </p:nvPicPr>
        <p:blipFill>
          <a:blip r:embed="rId1"/>
          <a:stretch/>
        </p:blipFill>
        <p:spPr>
          <a:xfrm>
            <a:off x="7675200" y="1522440"/>
            <a:ext cx="3168000" cy="5283720"/>
          </a:xfrm>
          <a:prstGeom prst="rect">
            <a:avLst/>
          </a:prstGeom>
          <a:noFill/>
          <a:ln w="0">
            <a:noFill/>
          </a:ln>
        </p:spPr>
      </p:pic>
      <p:pic>
        <p:nvPicPr>
          <p:cNvPr id="137" name="Picture 4" descr=""/>
          <p:cNvPicPr/>
          <p:nvPr/>
        </p:nvPicPr>
        <p:blipFill>
          <a:blip r:embed="rId2"/>
          <a:stretch/>
        </p:blipFill>
        <p:spPr>
          <a:xfrm>
            <a:off x="11073960" y="1592280"/>
            <a:ext cx="3225240" cy="5144040"/>
          </a:xfrm>
          <a:prstGeom prst="rect">
            <a:avLst/>
          </a:prstGeom>
          <a:noFill/>
          <a:ln w="0">
            <a:noFill/>
          </a:ln>
        </p:spPr>
      </p:pic>
      <p:pic>
        <p:nvPicPr>
          <p:cNvPr id="138" name="Picture 1" descr=""/>
          <p:cNvPicPr/>
          <p:nvPr/>
        </p:nvPicPr>
        <p:blipFill>
          <a:blip r:embed="rId3"/>
          <a:stretch/>
        </p:blipFill>
        <p:spPr>
          <a:xfrm>
            <a:off x="559440" y="1494000"/>
            <a:ext cx="3202200" cy="5340960"/>
          </a:xfrm>
          <a:prstGeom prst="rect">
            <a:avLst/>
          </a:prstGeom>
          <a:noFill/>
          <a:ln w="0">
            <a:noFill/>
          </a:ln>
        </p:spPr>
      </p:pic>
      <p:pic>
        <p:nvPicPr>
          <p:cNvPr id="139" name="Picture 3" descr=""/>
          <p:cNvPicPr/>
          <p:nvPr/>
        </p:nvPicPr>
        <p:blipFill>
          <a:blip r:embed="rId4"/>
          <a:stretch/>
        </p:blipFill>
        <p:spPr>
          <a:xfrm>
            <a:off x="3992400" y="1575360"/>
            <a:ext cx="3452040" cy="5178240"/>
          </a:xfrm>
          <a:prstGeom prst="rect">
            <a:avLst/>
          </a:prstGeom>
          <a:noFill/>
          <a:ln w="0">
            <a:noFill/>
          </a:ln>
        </p:spPr>
      </p:pic>
      <p:sp>
        <p:nvSpPr>
          <p:cNvPr id="140" name="Rectangle 5"/>
          <p:cNvSpPr/>
          <p:nvPr/>
        </p:nvSpPr>
        <p:spPr>
          <a:xfrm>
            <a:off x="11520000" y="7116840"/>
            <a:ext cx="3086640" cy="1004760"/>
          </a:xfrm>
          <a:prstGeom prst="rect">
            <a:avLst/>
          </a:prstGeom>
          <a:noFill/>
          <a:ln w="0">
            <a:noFill/>
          </a:ln>
        </p:spPr>
        <p:style>
          <a:lnRef idx="0"/>
          <a:fillRef idx="0"/>
          <a:effectRef idx="0"/>
          <a:fontRef idx="minor"/>
        </p:style>
        <p:txBody>
          <a:bodyPr wrap="none" lIns="90000" rIns="90000" tIns="45000" bIns="45000" anchor="t">
            <a:spAutoFit/>
          </a:bodyPr>
          <a:p>
            <a:pPr defTabSz="1097280">
              <a:lnSpc>
                <a:spcPct val="100000"/>
              </a:lnSpc>
            </a:pPr>
            <a:r>
              <a:rPr b="0" lang="en-US" sz="6000" strike="noStrike" u="none">
                <a:solidFill>
                  <a:srgbClr val="8bd3f0"/>
                </a:solidFill>
                <a:effectLst/>
                <a:uFillTx/>
                <a:latin typeface="Comic Sans MS Regular"/>
                <a:ea typeface="Comic Sans MS Regular"/>
              </a:rPr>
              <a:t>(?, 11)</a:t>
            </a:r>
            <a:endParaRPr b="0" lang="en-GB" sz="6000" strike="noStrike" u="none">
              <a:solidFill>
                <a:srgbClr val="ffffff"/>
              </a:solidFill>
              <a:effectLst/>
              <a:uFillTx/>
              <a:latin typeface="Arial"/>
            </a:endParaRPr>
          </a:p>
        </p:txBody>
      </p:sp>
      <p:sp>
        <p:nvSpPr>
          <p:cNvPr id="141" name="TextBox 7"/>
          <p:cNvSpPr/>
          <p:nvPr/>
        </p:nvSpPr>
        <p:spPr>
          <a:xfrm>
            <a:off x="3992400" y="6902640"/>
            <a:ext cx="5007600" cy="1244160"/>
          </a:xfrm>
          <a:prstGeom prst="rect">
            <a:avLst/>
          </a:prstGeom>
          <a:noFill/>
          <a:ln w="0">
            <a:noFill/>
          </a:ln>
        </p:spPr>
        <p:style>
          <a:lnRef idx="0"/>
          <a:fillRef idx="0"/>
          <a:effectRef idx="0"/>
          <a:fontRef idx="minor"/>
        </p:style>
        <p:txBody>
          <a:bodyPr lIns="0" rIns="0" tIns="0" bIns="0" anchor="ctr">
            <a:spAutoFit/>
          </a:bodyPr>
          <a:p>
            <a:pPr defTabSz="1097280">
              <a:lnSpc>
                <a:spcPct val="85000"/>
              </a:lnSpc>
              <a:spcBef>
                <a:spcPts val="601"/>
              </a:spcBef>
            </a:pPr>
            <a:r>
              <a:rPr b="0" lang="en-US" sz="4800" strike="noStrike" u="none">
                <a:solidFill>
                  <a:schemeClr val="accent2">
                    <a:lumMod val="60000"/>
                    <a:lumOff val="40000"/>
                  </a:schemeClr>
                </a:solidFill>
                <a:effectLst/>
                <a:uFillTx/>
                <a:latin typeface="Comic Sans MS Regular"/>
                <a:ea typeface="Comic Sans MS Regular"/>
              </a:rPr>
              <a:t>SQL vulnerability?</a:t>
            </a:r>
            <a:endParaRPr b="0" lang="en-GB" sz="4800" strike="noStrike" u="none">
              <a:solidFill>
                <a:srgbClr val="ffffff"/>
              </a:solidFill>
              <a:effectLst/>
              <a:uFillTx/>
              <a:latin typeface="Arial"/>
            </a:endParaRPr>
          </a:p>
        </p:txBody>
      </p:sp>
      <p:sp>
        <p:nvSpPr>
          <p:cNvPr id="142" name="TextBox 8"/>
          <p:cNvSpPr/>
          <p:nvPr/>
        </p:nvSpPr>
        <p:spPr>
          <a:xfrm>
            <a:off x="10699560" y="504360"/>
            <a:ext cx="3452040" cy="627480"/>
          </a:xfrm>
          <a:prstGeom prst="rect">
            <a:avLst/>
          </a:prstGeom>
          <a:noFill/>
          <a:ln w="0">
            <a:noFill/>
          </a:ln>
        </p:spPr>
        <p:style>
          <a:lnRef idx="0"/>
          <a:fillRef idx="0"/>
          <a:effectRef idx="0"/>
          <a:fontRef idx="minor"/>
        </p:style>
        <p:txBody>
          <a:bodyPr lIns="0" rIns="0" tIns="0" bIns="0" anchor="ctr">
            <a:spAutoFit/>
          </a:bodyPr>
          <a:p>
            <a:pPr defTabSz="1097280">
              <a:lnSpc>
                <a:spcPct val="85000"/>
              </a:lnSpc>
              <a:spcBef>
                <a:spcPts val="601"/>
              </a:spcBef>
            </a:pPr>
            <a:r>
              <a:rPr b="0" lang="en-US" sz="4800" strike="noStrike" u="none">
                <a:solidFill>
                  <a:schemeClr val="accent2">
                    <a:lumMod val="60000"/>
                    <a:lumOff val="40000"/>
                  </a:schemeClr>
                </a:solidFill>
                <a:effectLst/>
                <a:uFillTx/>
                <a:latin typeface="Comic Sans MS Regular"/>
                <a:ea typeface="Comic Sans MS Regular"/>
              </a:rPr>
              <a:t>Other?</a:t>
            </a:r>
            <a:endParaRPr b="0" lang="en-GB" sz="4800" strike="noStrike" u="none">
              <a:solidFill>
                <a:srgbClr val="ffffff"/>
              </a:solidFill>
              <a:effectLst/>
              <a:uFillTx/>
              <a:latin typeface="Arial"/>
            </a:endParaRPr>
          </a:p>
        </p:txBody>
      </p:sp>
      <p:cxnSp>
        <p:nvCxnSpPr>
          <p:cNvPr id="143" name="Straight Arrow Connector 10"/>
          <p:cNvCxnSpPr>
            <a:stCxn id="141" idx="0"/>
          </p:cNvCxnSpPr>
          <p:nvPr/>
        </p:nvCxnSpPr>
        <p:spPr>
          <a:xfrm flipH="1" flipV="1">
            <a:off x="5442840" y="4762800"/>
            <a:ext cx="1053720" cy="2140200"/>
          </a:xfrm>
          <a:prstGeom prst="straightConnector1">
            <a:avLst/>
          </a:prstGeom>
          <a:ln w="57150">
            <a:solidFill>
              <a:srgbClr val="ff0000"/>
            </a:solidFill>
            <a:round/>
            <a:tailEnd len="med" type="triangle" w="med"/>
          </a:ln>
        </p:spPr>
      </p:cxnSp>
      <p:cxnSp>
        <p:nvCxnSpPr>
          <p:cNvPr id="144" name="Straight Arrow Connector 12"/>
          <p:cNvCxnSpPr/>
          <p:nvPr/>
        </p:nvCxnSpPr>
        <p:spPr>
          <a:xfrm>
            <a:off x="12067560" y="1575000"/>
            <a:ext cx="403920" cy="3476160"/>
          </a:xfrm>
          <a:prstGeom prst="straightConnector1">
            <a:avLst/>
          </a:prstGeom>
          <a:ln w="57150">
            <a:solidFill>
              <a:srgbClr val="3db5e6">
                <a:lumMod val="60000"/>
                <a:lumOff val="40000"/>
              </a:srgbClr>
            </a:solidFill>
            <a:round/>
            <a:tailEnd len="med" type="triangle" w="med"/>
          </a:ln>
        </p:spPr>
      </p:cxnSp>
    </p:spTree>
  </p:cSld>
  <mc:AlternateContent>
    <mc:Choice Requires="p14">
      <p:transition spd="med" p14:dur="700">
        <p:fade/>
      </p:transition>
    </mc:Choice>
    <mc:Fallback>
      <p:transition spd="med">
        <p:fade/>
      </p:transition>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5" name="Picture 1" descr=""/>
          <p:cNvPicPr/>
          <p:nvPr/>
        </p:nvPicPr>
        <p:blipFill>
          <a:blip r:embed="rId1"/>
          <a:stretch/>
        </p:blipFill>
        <p:spPr>
          <a:xfrm>
            <a:off x="618480" y="514440"/>
            <a:ext cx="7164000" cy="6457320"/>
          </a:xfrm>
          <a:prstGeom prst="rect">
            <a:avLst/>
          </a:prstGeom>
          <a:noFill/>
          <a:ln w="0">
            <a:noFill/>
          </a:ln>
        </p:spPr>
      </p:pic>
      <p:pic>
        <p:nvPicPr>
          <p:cNvPr id="146" name="Picture 2" descr=""/>
          <p:cNvPicPr/>
          <p:nvPr/>
        </p:nvPicPr>
        <p:blipFill>
          <a:blip r:embed="rId2"/>
          <a:stretch/>
        </p:blipFill>
        <p:spPr>
          <a:xfrm>
            <a:off x="9210240" y="514440"/>
            <a:ext cx="3641040" cy="6473520"/>
          </a:xfrm>
          <a:prstGeom prst="rect">
            <a:avLst/>
          </a:prstGeom>
          <a:noFill/>
          <a:ln w="0">
            <a:noFill/>
          </a:ln>
        </p:spPr>
      </p:pic>
      <p:sp>
        <p:nvSpPr>
          <p:cNvPr id="147" name="Rectangle 3"/>
          <p:cNvSpPr/>
          <p:nvPr/>
        </p:nvSpPr>
        <p:spPr>
          <a:xfrm>
            <a:off x="12506040" y="7170840"/>
            <a:ext cx="2124000" cy="1015200"/>
          </a:xfrm>
          <a:prstGeom prst="rect">
            <a:avLst/>
          </a:prstGeom>
          <a:noFill/>
          <a:ln w="0">
            <a:noFill/>
          </a:ln>
        </p:spPr>
        <p:style>
          <a:lnRef idx="0"/>
          <a:fillRef idx="0"/>
          <a:effectRef idx="0"/>
          <a:fontRef idx="minor"/>
        </p:style>
        <p:txBody>
          <a:bodyPr wrap="none" lIns="90000" rIns="90000" tIns="45000" bIns="45000" anchor="t">
            <a:spAutoFit/>
          </a:bodyPr>
          <a:p>
            <a:pPr defTabSz="1097280">
              <a:lnSpc>
                <a:spcPct val="100000"/>
              </a:lnSpc>
            </a:pPr>
            <a:r>
              <a:rPr b="0" lang="en-US" sz="6000" strike="noStrike" u="none">
                <a:solidFill>
                  <a:srgbClr val="8bd3f0"/>
                </a:solidFill>
                <a:effectLst/>
                <a:uFillTx/>
                <a:latin typeface="Comic Sans MS Regular"/>
                <a:ea typeface="Comic Sans MS Regular"/>
              </a:rPr>
              <a:t>(5,11)</a:t>
            </a:r>
            <a:endParaRPr b="0" lang="en-GB" sz="6000" strike="noStrike" u="none">
              <a:solidFill>
                <a:srgbClr val="ffffff"/>
              </a:solidFill>
              <a:effectLst/>
              <a:uFillTx/>
              <a:latin typeface="Arial"/>
            </a:endParaRPr>
          </a:p>
        </p:txBody>
      </p:sp>
      <p:sp>
        <p:nvSpPr>
          <p:cNvPr id="148" name="Rectangle 4"/>
          <p:cNvSpPr/>
          <p:nvPr/>
        </p:nvSpPr>
        <p:spPr>
          <a:xfrm>
            <a:off x="2399760" y="6972120"/>
            <a:ext cx="8303400" cy="1015200"/>
          </a:xfrm>
          <a:prstGeom prst="rect">
            <a:avLst/>
          </a:prstGeom>
          <a:noFill/>
          <a:ln w="0">
            <a:noFill/>
          </a:ln>
        </p:spPr>
        <p:style>
          <a:lnRef idx="0"/>
          <a:fillRef idx="0"/>
          <a:effectRef idx="0"/>
          <a:fontRef idx="minor"/>
        </p:style>
        <p:txBody>
          <a:bodyPr wrap="none" lIns="90000" rIns="90000" tIns="45000" bIns="45000" anchor="t">
            <a:spAutoFit/>
          </a:bodyPr>
          <a:p>
            <a:pPr defTabSz="1097280">
              <a:lnSpc>
                <a:spcPct val="100000"/>
              </a:lnSpc>
            </a:pPr>
            <a:r>
              <a:rPr b="0" lang="en-US" sz="6000" strike="noStrike" u="none">
                <a:solidFill>
                  <a:srgbClr val="8bd3f0"/>
                </a:solidFill>
                <a:effectLst/>
                <a:uFillTx/>
                <a:latin typeface="Comic Sans MS Regular"/>
                <a:ea typeface="Comic Sans MS Regular"/>
              </a:rPr>
              <a:t>iPhone + Google photos</a:t>
            </a:r>
            <a:endParaRPr b="0" lang="en-GB" sz="6000" strike="noStrike" u="none">
              <a:solidFill>
                <a:srgbClr val="ffffff"/>
              </a:solidFill>
              <a:effectLst/>
              <a:uFillTx/>
              <a:latin typeface="Arial"/>
            </a:endParaRPr>
          </a:p>
        </p:txBody>
      </p:sp>
    </p:spTree>
  </p:cSld>
  <mc:AlternateContent>
    <mc:Choice Requires="p14">
      <p:transition spd="med" p14:dur="700">
        <p:fade/>
      </p:transition>
    </mc:Choice>
    <mc:Fallback>
      <p:transition spd="med">
        <p:fade/>
      </p:transition>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9" name="Picture 1" descr=""/>
          <p:cNvPicPr/>
          <p:nvPr/>
        </p:nvPicPr>
        <p:blipFill>
          <a:blip r:embed="rId1"/>
          <a:stretch/>
        </p:blipFill>
        <p:spPr>
          <a:xfrm>
            <a:off x="2706840" y="442440"/>
            <a:ext cx="10012320" cy="7509240"/>
          </a:xfrm>
          <a:prstGeom prst="rect">
            <a:avLst/>
          </a:prstGeom>
          <a:noFill/>
          <a:ln w="0">
            <a:noFill/>
          </a:ln>
        </p:spPr>
      </p:pic>
      <p:sp>
        <p:nvSpPr>
          <p:cNvPr id="150" name="Rectangle 2"/>
          <p:cNvSpPr/>
          <p:nvPr/>
        </p:nvSpPr>
        <p:spPr>
          <a:xfrm>
            <a:off x="12506040" y="7170840"/>
            <a:ext cx="2124000" cy="1015200"/>
          </a:xfrm>
          <a:prstGeom prst="rect">
            <a:avLst/>
          </a:prstGeom>
          <a:noFill/>
          <a:ln w="0">
            <a:noFill/>
          </a:ln>
        </p:spPr>
        <p:style>
          <a:lnRef idx="0"/>
          <a:fillRef idx="0"/>
          <a:effectRef idx="0"/>
          <a:fontRef idx="minor"/>
        </p:style>
        <p:txBody>
          <a:bodyPr wrap="none" lIns="90000" rIns="90000" tIns="45000" bIns="45000" anchor="t">
            <a:spAutoFit/>
          </a:bodyPr>
          <a:p>
            <a:pPr defTabSz="1097280">
              <a:lnSpc>
                <a:spcPct val="100000"/>
              </a:lnSpc>
            </a:pPr>
            <a:r>
              <a:rPr b="0" lang="en-US" sz="6000" strike="noStrike" u="none">
                <a:solidFill>
                  <a:srgbClr val="8bd3f0"/>
                </a:solidFill>
                <a:effectLst/>
                <a:uFillTx/>
                <a:latin typeface="Comic Sans MS Regular"/>
                <a:ea typeface="Comic Sans MS Regular"/>
              </a:rPr>
              <a:t>(3,11)</a:t>
            </a:r>
            <a:endParaRPr b="0" lang="en-GB" sz="6000" strike="noStrike" u="none">
              <a:solidFill>
                <a:srgbClr val="ffffff"/>
              </a:solidFill>
              <a:effectLst/>
              <a:uFillTx/>
              <a:latin typeface="Arial"/>
            </a:endParaRPr>
          </a:p>
        </p:txBody>
      </p:sp>
    </p:spTree>
  </p:cSld>
  <mc:AlternateContent>
    <mc:Choice Requires="p14">
      <p:transition spd="med" p14:dur="700">
        <p:fade/>
      </p:transition>
    </mc:Choice>
    <mc:Fallback>
      <p:transition spd="med">
        <p:fade/>
      </p:transition>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1" name="Picture 1" descr=""/>
          <p:cNvPicPr/>
          <p:nvPr/>
        </p:nvPicPr>
        <p:blipFill>
          <a:blip r:embed="rId1"/>
          <a:stretch/>
        </p:blipFill>
        <p:spPr>
          <a:xfrm>
            <a:off x="1122480" y="154440"/>
            <a:ext cx="10584720" cy="7938360"/>
          </a:xfrm>
          <a:prstGeom prst="rect">
            <a:avLst/>
          </a:prstGeom>
          <a:noFill/>
          <a:ln w="0">
            <a:noFill/>
          </a:ln>
        </p:spPr>
      </p:pic>
      <p:pic>
        <p:nvPicPr>
          <p:cNvPr id="152" name="Picture 2" descr=""/>
          <p:cNvPicPr/>
          <p:nvPr/>
        </p:nvPicPr>
        <p:blipFill>
          <a:blip r:embed="rId2"/>
          <a:stretch/>
        </p:blipFill>
        <p:spPr>
          <a:xfrm>
            <a:off x="4218840" y="232200"/>
            <a:ext cx="5837040" cy="7782840"/>
          </a:xfrm>
          <a:prstGeom prst="rect">
            <a:avLst/>
          </a:prstGeom>
          <a:noFill/>
          <a:ln w="0">
            <a:noFill/>
          </a:ln>
        </p:spPr>
      </p:pic>
      <p:sp>
        <p:nvSpPr>
          <p:cNvPr id="153" name="Rectangle 4"/>
          <p:cNvSpPr/>
          <p:nvPr/>
        </p:nvSpPr>
        <p:spPr>
          <a:xfrm>
            <a:off x="12218400" y="7214040"/>
            <a:ext cx="2423880" cy="1015200"/>
          </a:xfrm>
          <a:prstGeom prst="rect">
            <a:avLst/>
          </a:prstGeom>
          <a:noFill/>
          <a:ln w="0">
            <a:noFill/>
          </a:ln>
        </p:spPr>
        <p:style>
          <a:lnRef idx="0"/>
          <a:fillRef idx="0"/>
          <a:effectRef idx="0"/>
          <a:fontRef idx="minor"/>
        </p:style>
        <p:txBody>
          <a:bodyPr wrap="none" lIns="90000" rIns="90000" tIns="45000" bIns="45000" anchor="t">
            <a:spAutoFit/>
          </a:bodyPr>
          <a:p>
            <a:pPr defTabSz="1097280">
              <a:lnSpc>
                <a:spcPct val="100000"/>
              </a:lnSpc>
            </a:pPr>
            <a:r>
              <a:rPr b="0" lang="en-US" sz="6000" strike="noStrike" u="none">
                <a:solidFill>
                  <a:srgbClr val="8bd3f0"/>
                </a:solidFill>
                <a:effectLst/>
                <a:uFillTx/>
                <a:latin typeface="Comic Sans MS Regular"/>
                <a:ea typeface="Comic Sans MS Regular"/>
              </a:rPr>
              <a:t>(9, &gt;7)</a:t>
            </a:r>
            <a:endParaRPr b="0" lang="en-GB" sz="6000" strike="noStrike" u="none">
              <a:solidFill>
                <a:srgbClr val="ffffff"/>
              </a:solidFill>
              <a:effectLst/>
              <a:uFillTx/>
              <a:latin typeface="Arial"/>
            </a:endParaRPr>
          </a:p>
        </p:txBody>
      </p:sp>
      <p:sp>
        <p:nvSpPr>
          <p:cNvPr id="154" name="Rectangle 5"/>
          <p:cNvSpPr/>
          <p:nvPr/>
        </p:nvSpPr>
        <p:spPr>
          <a:xfrm>
            <a:off x="12056760" y="7214040"/>
            <a:ext cx="2585520" cy="1015200"/>
          </a:xfrm>
          <a:prstGeom prst="rect">
            <a:avLst/>
          </a:prstGeom>
          <a:noFill/>
          <a:ln w="0">
            <a:noFill/>
          </a:ln>
        </p:spPr>
        <p:style>
          <a:lnRef idx="0"/>
          <a:fillRef idx="0"/>
          <a:effectRef idx="0"/>
          <a:fontRef idx="minor"/>
        </p:style>
        <p:txBody>
          <a:bodyPr wrap="none" lIns="90000" rIns="90000" tIns="45000" bIns="45000" anchor="t">
            <a:spAutoFit/>
          </a:bodyPr>
          <a:p>
            <a:pPr defTabSz="1097280">
              <a:lnSpc>
                <a:spcPct val="100000"/>
              </a:lnSpc>
            </a:pPr>
            <a:r>
              <a:rPr b="0" lang="en-US" sz="6000" strike="noStrike" u="none">
                <a:solidFill>
                  <a:srgbClr val="8bd3f0"/>
                </a:solidFill>
                <a:effectLst/>
                <a:uFillTx/>
                <a:latin typeface="Comic Sans MS Regular"/>
                <a:ea typeface="Comic Sans MS Regular"/>
              </a:rPr>
              <a:t>( ?, &gt;7)</a:t>
            </a:r>
            <a:endParaRPr b="0" lang="en-GB" sz="6000" strike="noStrike" u="none">
              <a:solidFill>
                <a:srgbClr val="ffffff"/>
              </a:solidFill>
              <a:effectLst/>
              <a:uFillTx/>
              <a:latin typeface="Arial"/>
            </a:endParaRPr>
          </a:p>
        </p:txBody>
      </p:sp>
      <p:sp>
        <p:nvSpPr>
          <p:cNvPr id="155" name="Rectangle 3"/>
          <p:cNvSpPr/>
          <p:nvPr/>
        </p:nvSpPr>
        <p:spPr>
          <a:xfrm>
            <a:off x="5514840" y="3970800"/>
            <a:ext cx="2664000" cy="368640"/>
          </a:xfrm>
          <a:prstGeom prst="rect">
            <a:avLst/>
          </a:prstGeom>
          <a:solidFill>
            <a:srgbClr val="ffff00">
              <a:alpha val="45000"/>
            </a:srgbClr>
          </a:solidFill>
          <a:ln w="12700">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182880" rIns="182880" tIns="182880" bIns="182880" anchor="ctr">
            <a:noAutofit/>
          </a:bodyPr>
          <a:p>
            <a:pPr algn="ctr" defTabSz="1097280">
              <a:lnSpc>
                <a:spcPct val="85000"/>
              </a:lnSpc>
              <a:spcBef>
                <a:spcPts val="601"/>
              </a:spcBef>
            </a:pPr>
            <a:endParaRPr b="0" lang="en-US" sz="2800" strike="noStrike" u="none">
              <a:solidFill>
                <a:schemeClr val="dk2"/>
              </a:solidFill>
              <a:effectLst/>
              <a:uFillTx/>
              <a:latin typeface="Calibri"/>
            </a:endParaRPr>
          </a:p>
        </p:txBody>
      </p:sp>
    </p:spTree>
  </p:cSld>
  <mc:AlternateContent>
    <mc:Choice Requires="p14">
      <p:transition spd="med" p14:dur="700">
        <p:fade/>
      </p:transition>
    </mc:Choice>
    <mc:Fallback>
      <p:transition spd="med">
        <p:fade/>
      </p:transition>
    </mc:Fallback>
  </mc:AlternateContent>
  <p:timing>
    <p:tnLst>
      <p:par>
        <p:cTn id="54" dur="indefinite" restart="never" nodeType="tmRoot">
          <p:childTnLst>
            <p:seq>
              <p:cTn id="55" dur="indefinite" nodeType="mainSeq">
                <p:childTnLst>
                  <p:par>
                    <p:cTn id="56" fill="hold">
                      <p:stCondLst>
                        <p:cond delay="indefinite"/>
                      </p:stCondLst>
                      <p:childTnLst>
                        <p:par>
                          <p:cTn id="57" fill="hold">
                            <p:stCondLst>
                              <p:cond delay="0"/>
                            </p:stCondLst>
                            <p:childTnLst>
                              <p:par>
                                <p:cTn id="58" nodeType="clickEffect" fill="hold" presetClass="entr" presetID="9">
                                  <p:stCondLst>
                                    <p:cond delay="0"/>
                                  </p:stCondLst>
                                  <p:childTnLst>
                                    <p:set>
                                      <p:cBhvr>
                                        <p:cTn id="59" dur="1" fill="hold">
                                          <p:stCondLst>
                                            <p:cond delay="0"/>
                                          </p:stCondLst>
                                        </p:cTn>
                                        <p:tgtEl>
                                          <p:spTgt spid="152"/>
                                        </p:tgtEl>
                                        <p:attrNameLst>
                                          <p:attrName>style.visibility</p:attrName>
                                        </p:attrNameLst>
                                      </p:cBhvr>
                                      <p:to>
                                        <p:strVal val="visible"/>
                                      </p:to>
                                    </p:set>
                                    <p:animEffect filter="dissolve" transition="in">
                                      <p:cBhvr additive="repl">
                                        <p:cTn id="60" dur="2000"/>
                                        <p:tgtEl>
                                          <p:spTgt spid="152"/>
                                        </p:tgtEl>
                                      </p:cBhvr>
                                    </p:animEffect>
                                  </p:childTnLst>
                                </p:cTn>
                              </p:par>
                            </p:childTnLst>
                          </p:cTn>
                        </p:par>
                        <p:par>
                          <p:cTn id="61" fill="hold">
                            <p:stCondLst>
                              <p:cond delay="2000"/>
                            </p:stCondLst>
                            <p:childTnLst>
                              <p:par>
                                <p:cTn id="62" nodeType="afterEffect" fill="hold" presetClass="entr" presetID="9">
                                  <p:stCondLst>
                                    <p:cond delay="0"/>
                                  </p:stCondLst>
                                  <p:childTnLst>
                                    <p:set>
                                      <p:cBhvr>
                                        <p:cTn id="63" dur="1" fill="hold">
                                          <p:stCondLst>
                                            <p:cond delay="0"/>
                                          </p:stCondLst>
                                        </p:cTn>
                                        <p:tgtEl>
                                          <p:spTgt spid="155"/>
                                        </p:tgtEl>
                                        <p:attrNameLst>
                                          <p:attrName>style.visibility</p:attrName>
                                        </p:attrNameLst>
                                      </p:cBhvr>
                                      <p:to>
                                        <p:strVal val="visible"/>
                                      </p:to>
                                    </p:set>
                                    <p:animEffect filter="dissolve" transition="in">
                                      <p:cBhvr additive="repl">
                                        <p:cTn id="64" dur="2000"/>
                                        <p:tgtEl>
                                          <p:spTgt spid="155"/>
                                        </p:tgtEl>
                                      </p:cBhvr>
                                    </p:animEffect>
                                  </p:childTnLst>
                                </p:cTn>
                              </p:par>
                              <p:par>
                                <p:cTn id="65" nodeType="withEffect" fill="hold" presetClass="entr" presetID="9">
                                  <p:stCondLst>
                                    <p:cond delay="0"/>
                                  </p:stCondLst>
                                  <p:childTnLst>
                                    <p:set>
                                      <p:cBhvr>
                                        <p:cTn id="66" dur="1" fill="hold">
                                          <p:stCondLst>
                                            <p:cond delay="0"/>
                                          </p:stCondLst>
                                        </p:cTn>
                                        <p:tgtEl>
                                          <p:spTgt spid="153"/>
                                        </p:tgtEl>
                                        <p:attrNameLst>
                                          <p:attrName>style.visibility</p:attrName>
                                        </p:attrNameLst>
                                      </p:cBhvr>
                                      <p:to>
                                        <p:strVal val="visible"/>
                                      </p:to>
                                    </p:set>
                                    <p:animEffect filter="dissolve" transition="in">
                                      <p:cBhvr additive="repl">
                                        <p:cTn id="67" dur="2000"/>
                                        <p:tgtEl>
                                          <p:spTgt spid="153"/>
                                        </p:tgtEl>
                                      </p:cBhvr>
                                    </p:animEffect>
                                  </p:childTnLst>
                                </p:cTn>
                              </p:par>
                              <p:par>
                                <p:cTn id="68" nodeType="withEffect" fill="hold" presetClass="exit" presetID="9">
                                  <p:stCondLst>
                                    <p:cond delay="0"/>
                                  </p:stCondLst>
                                  <p:childTnLst>
                                    <p:animEffect filter="dissolve" transition="out">
                                      <p:cBhvr additive="repl">
                                        <p:cTn id="69" dur="2000"/>
                                        <p:tgtEl>
                                          <p:spTgt spid="154"/>
                                        </p:tgtEl>
                                      </p:cBhvr>
                                    </p:animEffect>
                                    <p:set>
                                      <p:cBhvr>
                                        <p:cTn id="70" dur="1" fill="hold">
                                          <p:stCondLst>
                                            <p:cond delay="1999"/>
                                          </p:stCondLst>
                                        </p:cTn>
                                        <p:tgtEl>
                                          <p:spTgt spid="15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6" name="Picture 1" descr=""/>
          <p:cNvPicPr/>
          <p:nvPr/>
        </p:nvPicPr>
        <p:blipFill>
          <a:blip r:embed="rId1"/>
          <a:stretch/>
        </p:blipFill>
        <p:spPr>
          <a:xfrm>
            <a:off x="1828800" y="0"/>
            <a:ext cx="10972440" cy="8229240"/>
          </a:xfrm>
          <a:prstGeom prst="rect">
            <a:avLst/>
          </a:prstGeom>
          <a:noFill/>
          <a:ln w="0">
            <a:noFill/>
          </a:ln>
        </p:spPr>
      </p:pic>
      <p:sp>
        <p:nvSpPr>
          <p:cNvPr id="157" name="Rectangle 2"/>
          <p:cNvSpPr/>
          <p:nvPr/>
        </p:nvSpPr>
        <p:spPr>
          <a:xfrm>
            <a:off x="2274480" y="154440"/>
            <a:ext cx="4669560" cy="1199880"/>
          </a:xfrm>
          <a:prstGeom prst="rect">
            <a:avLst/>
          </a:prstGeom>
          <a:noFill/>
          <a:ln w="0">
            <a:noFill/>
          </a:ln>
        </p:spPr>
        <p:style>
          <a:lnRef idx="0"/>
          <a:fillRef idx="0"/>
          <a:effectRef idx="0"/>
          <a:fontRef idx="minor"/>
        </p:style>
        <p:txBody>
          <a:bodyPr wrap="none" lIns="90000" rIns="90000" tIns="45000" bIns="45000" anchor="t">
            <a:spAutoFit/>
          </a:bodyPr>
          <a:p>
            <a:pPr defTabSz="1097280">
              <a:lnSpc>
                <a:spcPct val="100000"/>
              </a:lnSpc>
            </a:pPr>
            <a:r>
              <a:rPr b="0" lang="en-US" sz="7200" strike="noStrike" u="none">
                <a:solidFill>
                  <a:srgbClr val="8bd3f0"/>
                </a:solidFill>
                <a:effectLst/>
                <a:uFillTx/>
                <a:latin typeface="Comic Sans MS Regular"/>
                <a:ea typeface="Comic Sans MS Regular"/>
              </a:rPr>
              <a:t>Game over</a:t>
            </a:r>
            <a:endParaRPr b="0" lang="en-GB" sz="7200" strike="noStrike" u="none">
              <a:solidFill>
                <a:srgbClr val="ffffff"/>
              </a:solidFill>
              <a:effectLst/>
              <a:uFillTx/>
              <a:latin typeface="Arial"/>
            </a:endParaRPr>
          </a:p>
        </p:txBody>
      </p:sp>
    </p:spTree>
  </p:cSld>
  <mc:AlternateContent>
    <mc:Choice Requires="p14">
      <p:transition spd="med" p14:dur="700">
        <p:fade/>
      </p:transition>
    </mc:Choice>
    <mc:Fallback>
      <p:transition spd="med">
        <p:fade/>
      </p:transition>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58" name="Table 1"/>
          <p:cNvGraphicFramePr/>
          <p:nvPr/>
        </p:nvGraphicFramePr>
        <p:xfrm>
          <a:off x="1194480" y="586440"/>
          <a:ext cx="11953080" cy="7416360"/>
        </p:xfrm>
        <a:graphic>
          <a:graphicData uri="http://schemas.openxmlformats.org/drawingml/2006/table">
            <a:tbl>
              <a:tblPr/>
              <a:tblGrid>
                <a:gridCol w="1086480"/>
                <a:gridCol w="1086480"/>
                <a:gridCol w="1086480"/>
                <a:gridCol w="1086480"/>
                <a:gridCol w="1086480"/>
                <a:gridCol w="1086480"/>
                <a:gridCol w="1086480"/>
                <a:gridCol w="1086480"/>
                <a:gridCol w="1086480"/>
                <a:gridCol w="1086480"/>
                <a:gridCol w="1086480"/>
              </a:tblGrid>
              <a:tr h="686520">
                <a:tc>
                  <a:txBody>
                    <a:bodyPr lIns="82800" rIns="82800" tIns="41400" bIns="41400" anchor="t">
                      <a:noAutofit/>
                    </a:bodyPr>
                    <a:p>
                      <a:endParaRPr b="0" lang="en-US" sz="2000" strike="noStrike" u="none">
                        <a:solidFill>
                          <a:schemeClr val="lt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lt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lt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lt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lt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lt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lt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lt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lt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lt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lt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r h="686520">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r h="686520">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r h="686520">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r h="666720">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r h="666720">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r h="666720">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r h="666720">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r h="666720">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r h="666720">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r h="666720">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bl>
          </a:graphicData>
        </a:graphic>
      </p:graphicFrame>
      <p:sp>
        <p:nvSpPr>
          <p:cNvPr id="159" name="Rectangle 3"/>
          <p:cNvSpPr/>
          <p:nvPr/>
        </p:nvSpPr>
        <p:spPr>
          <a:xfrm>
            <a:off x="5346000" y="7355160"/>
            <a:ext cx="3418560" cy="556560"/>
          </a:xfrm>
          <a:prstGeom prst="rect">
            <a:avLst/>
          </a:prstGeom>
          <a:noFill/>
          <a:ln w="0">
            <a:noFill/>
          </a:ln>
        </p:spPr>
        <p:style>
          <a:lnRef idx="0"/>
          <a:fillRef idx="0"/>
          <a:effectRef idx="0"/>
          <a:fontRef idx="minor"/>
        </p:style>
        <p:txBody>
          <a:bodyPr wrap="none" lIns="90000" rIns="90000" tIns="45000" bIns="45000" anchor="t">
            <a:spAutoFit/>
          </a:bodyPr>
          <a:p>
            <a:pPr algn="ctr" defTabSz="1097280">
              <a:lnSpc>
                <a:spcPct val="85000"/>
              </a:lnSpc>
              <a:spcBef>
                <a:spcPts val="601"/>
              </a:spcBef>
            </a:pPr>
            <a:r>
              <a:rPr b="0" lang="en-US" sz="3600" strike="noStrike" u="none">
                <a:solidFill>
                  <a:schemeClr val="accent2">
                    <a:lumMod val="60000"/>
                    <a:lumOff val="40000"/>
                  </a:schemeClr>
                </a:solidFill>
                <a:effectLst/>
                <a:uFillTx/>
                <a:latin typeface="Comic Sans MS Regular"/>
                <a:ea typeface="Comic Sans MS Regular"/>
              </a:rPr>
              <a:t>Vulnerability</a:t>
            </a:r>
            <a:endParaRPr b="0" lang="en-GB" sz="3600" strike="noStrike" u="none">
              <a:solidFill>
                <a:srgbClr val="ffffff"/>
              </a:solidFill>
              <a:effectLst/>
              <a:uFillTx/>
              <a:latin typeface="Arial"/>
            </a:endParaRPr>
          </a:p>
        </p:txBody>
      </p:sp>
      <p:sp>
        <p:nvSpPr>
          <p:cNvPr id="160" name="Rectangle 4"/>
          <p:cNvSpPr/>
          <p:nvPr/>
        </p:nvSpPr>
        <p:spPr>
          <a:xfrm rot="16200000">
            <a:off x="-1239120" y="3419280"/>
            <a:ext cx="4416120" cy="556200"/>
          </a:xfrm>
          <a:prstGeom prst="rect">
            <a:avLst/>
          </a:prstGeom>
          <a:noFill/>
          <a:ln w="0">
            <a:noFill/>
          </a:ln>
        </p:spPr>
        <p:style>
          <a:lnRef idx="0"/>
          <a:fillRef idx="0"/>
          <a:effectRef idx="0"/>
          <a:fontRef idx="minor"/>
        </p:style>
        <p:txBody>
          <a:bodyPr wrap="none" lIns="90000" rIns="90000" tIns="45000" bIns="45000" anchor="t">
            <a:spAutoFit/>
          </a:bodyPr>
          <a:p>
            <a:pPr algn="ctr" defTabSz="1097280">
              <a:lnSpc>
                <a:spcPct val="85000"/>
              </a:lnSpc>
              <a:spcBef>
                <a:spcPts val="601"/>
              </a:spcBef>
            </a:pPr>
            <a:r>
              <a:rPr b="0" lang="en-US" sz="3600" strike="noStrike" u="none">
                <a:solidFill>
                  <a:srgbClr val="8bd3f0"/>
                </a:solidFill>
                <a:effectLst/>
                <a:uFillTx/>
                <a:latin typeface="Comic Sans MS Regular"/>
                <a:ea typeface="Comic Sans MS Regular"/>
              </a:rPr>
              <a:t>Privacy (lack of)</a:t>
            </a:r>
            <a:endParaRPr b="0" lang="en-GB" sz="3600" strike="noStrike" u="none">
              <a:solidFill>
                <a:srgbClr val="ffffff"/>
              </a:solidFill>
              <a:effectLst/>
              <a:uFillTx/>
              <a:latin typeface="Arial"/>
            </a:endParaRPr>
          </a:p>
        </p:txBody>
      </p:sp>
      <p:pic>
        <p:nvPicPr>
          <p:cNvPr id="161" name="Picture 5" descr=""/>
          <p:cNvPicPr/>
          <p:nvPr/>
        </p:nvPicPr>
        <p:blipFill>
          <a:blip r:embed="rId1"/>
          <a:stretch/>
        </p:blipFill>
        <p:spPr>
          <a:xfrm>
            <a:off x="1194480" y="6563160"/>
            <a:ext cx="1456200" cy="1456200"/>
          </a:xfrm>
          <a:prstGeom prst="rect">
            <a:avLst/>
          </a:prstGeom>
          <a:noFill/>
          <a:ln w="0">
            <a:noFill/>
          </a:ln>
        </p:spPr>
      </p:pic>
      <p:pic>
        <p:nvPicPr>
          <p:cNvPr id="162" name="Picture 9" descr=""/>
          <p:cNvPicPr/>
          <p:nvPr/>
        </p:nvPicPr>
        <p:blipFill>
          <a:blip r:embed="rId2"/>
          <a:stretch/>
        </p:blipFill>
        <p:spPr>
          <a:xfrm>
            <a:off x="9857880" y="4362120"/>
            <a:ext cx="1815120" cy="1019160"/>
          </a:xfrm>
          <a:prstGeom prst="rect">
            <a:avLst/>
          </a:prstGeom>
          <a:noFill/>
          <a:ln w="0">
            <a:noFill/>
          </a:ln>
        </p:spPr>
      </p:pic>
      <p:pic>
        <p:nvPicPr>
          <p:cNvPr id="163" name="Picture 10" descr=""/>
          <p:cNvPicPr/>
          <p:nvPr/>
        </p:nvPicPr>
        <p:blipFill>
          <a:blip r:embed="rId3"/>
          <a:stretch/>
        </p:blipFill>
        <p:spPr>
          <a:xfrm>
            <a:off x="8618760" y="612360"/>
            <a:ext cx="1239120" cy="1239120"/>
          </a:xfrm>
          <a:prstGeom prst="rect">
            <a:avLst/>
          </a:prstGeom>
          <a:noFill/>
          <a:ln w="0">
            <a:noFill/>
          </a:ln>
        </p:spPr>
      </p:pic>
      <p:pic>
        <p:nvPicPr>
          <p:cNvPr id="164" name="Picture 14" descr=""/>
          <p:cNvPicPr/>
          <p:nvPr/>
        </p:nvPicPr>
        <p:blipFill>
          <a:blip r:embed="rId4"/>
          <a:stretch/>
        </p:blipFill>
        <p:spPr>
          <a:xfrm>
            <a:off x="11768040" y="5329440"/>
            <a:ext cx="1114560" cy="1114560"/>
          </a:xfrm>
          <a:prstGeom prst="rect">
            <a:avLst/>
          </a:prstGeom>
          <a:noFill/>
          <a:ln w="0">
            <a:noFill/>
          </a:ln>
        </p:spPr>
      </p:pic>
      <p:pic>
        <p:nvPicPr>
          <p:cNvPr id="165" name="Picture 15" descr=""/>
          <p:cNvPicPr/>
          <p:nvPr/>
        </p:nvPicPr>
        <p:blipFill>
          <a:blip r:embed="rId5"/>
          <a:stretch/>
        </p:blipFill>
        <p:spPr>
          <a:xfrm>
            <a:off x="9273240" y="5826240"/>
            <a:ext cx="1169640" cy="1169640"/>
          </a:xfrm>
          <a:prstGeom prst="rect">
            <a:avLst/>
          </a:prstGeom>
          <a:noFill/>
          <a:ln w="0">
            <a:noFill/>
          </a:ln>
        </p:spPr>
      </p:pic>
      <p:pic>
        <p:nvPicPr>
          <p:cNvPr id="166" name="Picture 16" descr=""/>
          <p:cNvPicPr/>
          <p:nvPr/>
        </p:nvPicPr>
        <p:blipFill>
          <a:blip r:embed="rId6"/>
          <a:stretch/>
        </p:blipFill>
        <p:spPr>
          <a:xfrm>
            <a:off x="11904120" y="6411240"/>
            <a:ext cx="1107360" cy="1066320"/>
          </a:xfrm>
          <a:prstGeom prst="rect">
            <a:avLst/>
          </a:prstGeom>
          <a:noFill/>
          <a:ln w="0">
            <a:noFill/>
          </a:ln>
        </p:spPr>
      </p:pic>
      <p:pic>
        <p:nvPicPr>
          <p:cNvPr id="167" name="Picture 12" descr=""/>
          <p:cNvPicPr/>
          <p:nvPr/>
        </p:nvPicPr>
        <p:blipFill>
          <a:blip r:embed="rId7"/>
          <a:stretch/>
        </p:blipFill>
        <p:spPr>
          <a:xfrm>
            <a:off x="7030800" y="565200"/>
            <a:ext cx="1486080" cy="1114560"/>
          </a:xfrm>
          <a:prstGeom prst="rect">
            <a:avLst/>
          </a:prstGeom>
          <a:noFill/>
          <a:ln w="0">
            <a:noFill/>
          </a:ln>
        </p:spPr>
      </p:pic>
      <p:pic>
        <p:nvPicPr>
          <p:cNvPr id="168" name="Picture 2" descr=""/>
          <p:cNvPicPr/>
          <p:nvPr/>
        </p:nvPicPr>
        <p:blipFill>
          <a:blip r:embed="rId8"/>
          <a:stretch/>
        </p:blipFill>
        <p:spPr>
          <a:xfrm>
            <a:off x="3889080" y="55080"/>
            <a:ext cx="1396800" cy="1290600"/>
          </a:xfrm>
          <a:prstGeom prst="rect">
            <a:avLst/>
          </a:prstGeom>
          <a:noFill/>
          <a:ln w="0">
            <a:noFill/>
          </a:ln>
        </p:spPr>
      </p:pic>
      <p:pic>
        <p:nvPicPr>
          <p:cNvPr id="169" name="Picture 6" descr=""/>
          <p:cNvPicPr/>
          <p:nvPr/>
        </p:nvPicPr>
        <p:blipFill>
          <a:blip r:embed="rId9"/>
          <a:stretch/>
        </p:blipFill>
        <p:spPr>
          <a:xfrm>
            <a:off x="2994840" y="2729160"/>
            <a:ext cx="1223640" cy="1631880"/>
          </a:xfrm>
          <a:prstGeom prst="rect">
            <a:avLst/>
          </a:prstGeom>
          <a:noFill/>
          <a:ln w="0">
            <a:noFill/>
          </a:ln>
        </p:spPr>
      </p:pic>
      <p:pic>
        <p:nvPicPr>
          <p:cNvPr id="170" name="Picture 13" descr=""/>
          <p:cNvPicPr/>
          <p:nvPr/>
        </p:nvPicPr>
        <p:blipFill>
          <a:blip r:embed="rId10"/>
          <a:stretch/>
        </p:blipFill>
        <p:spPr>
          <a:xfrm>
            <a:off x="11537640" y="0"/>
            <a:ext cx="1090080" cy="1739160"/>
          </a:xfrm>
          <a:prstGeom prst="rect">
            <a:avLst/>
          </a:prstGeom>
          <a:noFill/>
          <a:ln w="0">
            <a:noFill/>
          </a:ln>
        </p:spPr>
      </p:pic>
      <p:pic>
        <p:nvPicPr>
          <p:cNvPr id="171" name="Picture 17" descr=""/>
          <p:cNvPicPr/>
          <p:nvPr/>
        </p:nvPicPr>
        <p:blipFill>
          <a:blip r:embed="rId11"/>
          <a:stretch/>
        </p:blipFill>
        <p:spPr>
          <a:xfrm>
            <a:off x="9857880" y="1284480"/>
            <a:ext cx="1512360" cy="1134000"/>
          </a:xfrm>
          <a:prstGeom prst="rect">
            <a:avLst/>
          </a:prstGeom>
          <a:noFill/>
          <a:ln w="0">
            <a:noFill/>
          </a:ln>
        </p:spPr>
      </p:pic>
      <p:pic>
        <p:nvPicPr>
          <p:cNvPr id="172" name="Picture 18" descr=""/>
          <p:cNvPicPr/>
          <p:nvPr/>
        </p:nvPicPr>
        <p:blipFill>
          <a:blip r:embed="rId12"/>
          <a:stretch/>
        </p:blipFill>
        <p:spPr>
          <a:xfrm>
            <a:off x="6540120" y="3889080"/>
            <a:ext cx="1261440" cy="946080"/>
          </a:xfrm>
          <a:prstGeom prst="rect">
            <a:avLst/>
          </a:prstGeom>
          <a:noFill/>
          <a:ln w="0">
            <a:noFill/>
          </a:ln>
        </p:spPr>
      </p:pic>
      <p:pic>
        <p:nvPicPr>
          <p:cNvPr id="173" name="Picture 19" descr=""/>
          <p:cNvPicPr/>
          <p:nvPr/>
        </p:nvPicPr>
        <p:blipFill>
          <a:blip r:embed="rId13"/>
          <a:stretch/>
        </p:blipFill>
        <p:spPr>
          <a:xfrm>
            <a:off x="5511600" y="6592320"/>
            <a:ext cx="1199520" cy="710640"/>
          </a:xfrm>
          <a:prstGeom prst="rect">
            <a:avLst/>
          </a:prstGeom>
          <a:noFill/>
          <a:ln w="0">
            <a:noFill/>
          </a:ln>
        </p:spPr>
      </p:pic>
    </p:spTree>
  </p:cSld>
  <mc:AlternateContent>
    <mc:Choice Requires="p14">
      <p:transition spd="med" p14:dur="700">
        <p:fade/>
      </p:transition>
    </mc:Choice>
    <mc:Fallback>
      <p:transition spd="med">
        <p:fade/>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 name="TextBox 2"/>
          <p:cNvSpPr/>
          <p:nvPr/>
        </p:nvSpPr>
        <p:spPr>
          <a:xfrm>
            <a:off x="3524040" y="2170440"/>
            <a:ext cx="8280720" cy="3997800"/>
          </a:xfrm>
          <a:prstGeom prst="rect">
            <a:avLst/>
          </a:prstGeom>
          <a:noFill/>
          <a:ln w="0">
            <a:noFill/>
          </a:ln>
        </p:spPr>
        <p:style>
          <a:lnRef idx="0"/>
          <a:fillRef idx="0"/>
          <a:effectRef idx="0"/>
          <a:fontRef idx="minor"/>
        </p:style>
        <p:txBody>
          <a:bodyPr lIns="0" rIns="0" tIns="0" bIns="0" anchor="ctr">
            <a:spAutoFit/>
          </a:bodyPr>
          <a:p>
            <a:pPr algn="ctr" defTabSz="1097280">
              <a:lnSpc>
                <a:spcPct val="85000"/>
              </a:lnSpc>
              <a:spcBef>
                <a:spcPts val="601"/>
              </a:spcBef>
            </a:pPr>
            <a:r>
              <a:rPr b="0" lang="en-US" sz="7200" strike="noStrike" u="none">
                <a:solidFill>
                  <a:schemeClr val="accent2">
                    <a:lumMod val="60000"/>
                    <a:lumOff val="40000"/>
                  </a:schemeClr>
                </a:solidFill>
                <a:effectLst/>
                <a:uFillTx/>
                <a:latin typeface="Comic Sans MS Regular"/>
                <a:ea typeface="Comic Sans MS Regular"/>
              </a:rPr>
              <a:t>Data Integrity</a:t>
            </a:r>
            <a:endParaRPr b="0" lang="en-GB" sz="7200" strike="noStrike" u="none">
              <a:solidFill>
                <a:srgbClr val="ffffff"/>
              </a:solidFill>
              <a:effectLst/>
              <a:uFillTx/>
              <a:latin typeface="Arial"/>
            </a:endParaRPr>
          </a:p>
          <a:p>
            <a:pPr algn="ctr" defTabSz="1097280">
              <a:lnSpc>
                <a:spcPct val="85000"/>
              </a:lnSpc>
              <a:spcBef>
                <a:spcPts val="601"/>
              </a:spcBef>
            </a:pPr>
            <a:r>
              <a:rPr b="0" lang="en-US" sz="7200" strike="noStrike" u="none">
                <a:solidFill>
                  <a:schemeClr val="accent2">
                    <a:lumMod val="60000"/>
                    <a:lumOff val="40000"/>
                  </a:schemeClr>
                </a:solidFill>
                <a:effectLst/>
                <a:uFillTx/>
                <a:latin typeface="Comic Sans MS Regular"/>
                <a:ea typeface="Comic Sans MS Regular"/>
              </a:rPr>
              <a:t>Data Privacy</a:t>
            </a:r>
            <a:endParaRPr b="0" lang="en-GB" sz="7200" strike="noStrike" u="none">
              <a:solidFill>
                <a:srgbClr val="ffffff"/>
              </a:solidFill>
              <a:effectLst/>
              <a:uFillTx/>
              <a:latin typeface="Arial"/>
            </a:endParaRPr>
          </a:p>
          <a:p>
            <a:pPr algn="ctr" defTabSz="1097280">
              <a:lnSpc>
                <a:spcPct val="85000"/>
              </a:lnSpc>
              <a:spcBef>
                <a:spcPts val="601"/>
              </a:spcBef>
            </a:pPr>
            <a:r>
              <a:rPr b="0" lang="en-US" sz="7200" strike="noStrike" u="none">
                <a:solidFill>
                  <a:schemeClr val="accent2">
                    <a:lumMod val="60000"/>
                    <a:lumOff val="40000"/>
                  </a:schemeClr>
                </a:solidFill>
                <a:effectLst/>
                <a:uFillTx/>
                <a:latin typeface="Comic Sans MS Regular"/>
                <a:ea typeface="Comic Sans MS Regular"/>
              </a:rPr>
              <a:t>Data Availability</a:t>
            </a:r>
            <a:endParaRPr b="0" lang="en-GB" sz="7200" strike="noStrike" u="none">
              <a:solidFill>
                <a:srgbClr val="ffffff"/>
              </a:solidFill>
              <a:effectLst/>
              <a:uFillTx/>
              <a:latin typeface="Arial"/>
            </a:endParaRPr>
          </a:p>
          <a:p>
            <a:pPr algn="ctr" defTabSz="1097280">
              <a:lnSpc>
                <a:spcPct val="85000"/>
              </a:lnSpc>
              <a:spcBef>
                <a:spcPts val="601"/>
              </a:spcBef>
            </a:pPr>
            <a:r>
              <a:rPr b="0" lang="en-US" sz="7200" strike="noStrike" u="none">
                <a:solidFill>
                  <a:schemeClr val="accent2">
                    <a:lumMod val="60000"/>
                    <a:lumOff val="40000"/>
                  </a:schemeClr>
                </a:solidFill>
                <a:effectLst/>
                <a:uFillTx/>
                <a:latin typeface="Comic Sans MS Regular"/>
                <a:ea typeface="Comic Sans MS Regular"/>
              </a:rPr>
              <a:t>Resource Control</a:t>
            </a:r>
            <a:endParaRPr b="0" lang="en-GB" sz="7200" strike="noStrike" u="none">
              <a:solidFill>
                <a:srgbClr val="ffffff"/>
              </a:solidFill>
              <a:effectLst/>
              <a:uFillTx/>
              <a:latin typeface="Arial"/>
            </a:endParaRPr>
          </a:p>
        </p:txBody>
      </p:sp>
    </p:spTree>
  </p:cSld>
  <mc:AlternateContent>
    <mc:Choice Requires="p14">
      <p:transition spd="med" p14:dur="700">
        <p:fade/>
      </p:transition>
    </mc:Choice>
    <mc:Fallback>
      <p:transition spd="med">
        <p:fade/>
      </p:transition>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withEffect" fill="hold" presetClass="entr" presetID="9">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animEffect filter="dissolve" transition="in">
                                      <p:cBhvr additive="repl">
                                        <p:cTn id="7" dur="2000"/>
                                        <p:tgtEl>
                                          <p:spTgt spid="28">
                                            <p:txEl>
                                              <p:pRg st="0" end="0"/>
                                            </p:txEl>
                                          </p:spTgt>
                                        </p:tgtEl>
                                      </p:cBhvr>
                                    </p:animEffect>
                                  </p:childTnLst>
                                </p:cTn>
                              </p:par>
                              <p:par>
                                <p:cTn id="8" nodeType="withEffect" fill="hold" presetClass="emph" presetID="8">
                                  <p:stCondLst>
                                    <p:cond delay="0"/>
                                  </p:stCondLst>
                                  <p:childTnLst>
                                    <p:animRot by="21600000">
                                      <p:cBhvr>
                                        <p:cTn id="9" dur="2000" fill="hold"/>
                                        <p:tgtEl>
                                          <p:spTgt spid="28">
                                            <p:txEl>
                                              <p:pRg st="0" end="0"/>
                                            </p:txEl>
                                          </p:spTgt>
                                        </p:tgtEl>
                                        <p:attrNameLst>
                                          <p:attrName>r</p:attrName>
                                        </p:attrNameLst>
                                      </p:cBhvr>
                                    </p:animRot>
                                  </p:childTnLst>
                                </p:cTn>
                              </p:par>
                            </p:childTnLst>
                          </p:cTn>
                        </p:par>
                        <p:par>
                          <p:cTn id="10" fill="hold">
                            <p:stCondLst>
                              <p:cond delay="2000"/>
                            </p:stCondLst>
                            <p:childTnLst>
                              <p:par>
                                <p:cTn id="11" nodeType="afterEffect" fill="hold" presetClass="entr" presetID="9">
                                  <p:stCondLst>
                                    <p:cond delay="0"/>
                                  </p:stCondLst>
                                  <p:childTnLst>
                                    <p:set>
                                      <p:cBhvr>
                                        <p:cTn id="12" dur="1" fill="hold">
                                          <p:stCondLst>
                                            <p:cond delay="0"/>
                                          </p:stCondLst>
                                        </p:cTn>
                                        <p:tgtEl>
                                          <p:spTgt spid="28">
                                            <p:txEl>
                                              <p:pRg st="1" end="1"/>
                                            </p:txEl>
                                          </p:spTgt>
                                        </p:tgtEl>
                                        <p:attrNameLst>
                                          <p:attrName>style.visibility</p:attrName>
                                        </p:attrNameLst>
                                      </p:cBhvr>
                                      <p:to>
                                        <p:strVal val="visible"/>
                                      </p:to>
                                    </p:set>
                                    <p:animEffect filter="dissolve" transition="in">
                                      <p:cBhvr additive="repl">
                                        <p:cTn id="13" dur="2000"/>
                                        <p:tgtEl>
                                          <p:spTgt spid="28">
                                            <p:txEl>
                                              <p:pRg st="1" end="1"/>
                                            </p:txEl>
                                          </p:spTgt>
                                        </p:tgtEl>
                                      </p:cBhvr>
                                    </p:animEffect>
                                  </p:childTnLst>
                                </p:cTn>
                              </p:par>
                              <p:par>
                                <p:cTn id="14" nodeType="withEffect" fill="hold" presetClass="emph" presetID="8">
                                  <p:stCondLst>
                                    <p:cond delay="0"/>
                                  </p:stCondLst>
                                  <p:childTnLst>
                                    <p:animRot by="21600000">
                                      <p:cBhvr>
                                        <p:cTn id="15" dur="2000" fill="hold"/>
                                        <p:tgtEl>
                                          <p:spTgt spid="28">
                                            <p:txEl>
                                              <p:pRg st="1" end="1"/>
                                            </p:txEl>
                                          </p:spTgt>
                                        </p:tgtEl>
                                        <p:attrNameLst>
                                          <p:attrName>r</p:attrName>
                                        </p:attrNameLst>
                                      </p:cBhvr>
                                    </p:animRot>
                                  </p:childTnLst>
                                </p:cTn>
                              </p:par>
                            </p:childTnLst>
                          </p:cTn>
                        </p:par>
                        <p:par>
                          <p:cTn id="16" fill="hold">
                            <p:stCondLst>
                              <p:cond delay="4000"/>
                            </p:stCondLst>
                            <p:childTnLst>
                              <p:par>
                                <p:cTn id="17" nodeType="afterEffect" fill="hold" presetClass="entr" presetID="9">
                                  <p:stCondLst>
                                    <p:cond delay="0"/>
                                  </p:stCondLst>
                                  <p:childTnLst>
                                    <p:set>
                                      <p:cBhvr>
                                        <p:cTn id="18" dur="1" fill="hold">
                                          <p:stCondLst>
                                            <p:cond delay="0"/>
                                          </p:stCondLst>
                                        </p:cTn>
                                        <p:tgtEl>
                                          <p:spTgt spid="28">
                                            <p:txEl>
                                              <p:pRg st="2" end="2"/>
                                            </p:txEl>
                                          </p:spTgt>
                                        </p:tgtEl>
                                        <p:attrNameLst>
                                          <p:attrName>style.visibility</p:attrName>
                                        </p:attrNameLst>
                                      </p:cBhvr>
                                      <p:to>
                                        <p:strVal val="visible"/>
                                      </p:to>
                                    </p:set>
                                    <p:animEffect filter="dissolve" transition="in">
                                      <p:cBhvr additive="repl">
                                        <p:cTn id="19" dur="2000"/>
                                        <p:tgtEl>
                                          <p:spTgt spid="28">
                                            <p:txEl>
                                              <p:pRg st="2" end="2"/>
                                            </p:txEl>
                                          </p:spTgt>
                                        </p:tgtEl>
                                      </p:cBhvr>
                                    </p:animEffect>
                                  </p:childTnLst>
                                </p:cTn>
                              </p:par>
                              <p:par>
                                <p:cTn id="20" nodeType="withEffect" fill="hold" presetClass="emph" presetID="8">
                                  <p:stCondLst>
                                    <p:cond delay="0"/>
                                  </p:stCondLst>
                                  <p:childTnLst>
                                    <p:animRot by="21600000">
                                      <p:cBhvr>
                                        <p:cTn id="21" dur="2000" fill="hold"/>
                                        <p:tgtEl>
                                          <p:spTgt spid="28">
                                            <p:txEl>
                                              <p:pRg st="2" end="2"/>
                                            </p:txEl>
                                          </p:spTgt>
                                        </p:tgtEl>
                                        <p:attrNameLst>
                                          <p:attrName>r</p:attrName>
                                        </p:attrNameLst>
                                      </p:cBhvr>
                                    </p:animRot>
                                  </p:childTnLst>
                                </p:cTn>
                              </p:par>
                            </p:childTnLst>
                          </p:cTn>
                        </p:par>
                        <p:par>
                          <p:cTn id="22" fill="hold">
                            <p:stCondLst>
                              <p:cond delay="6000"/>
                            </p:stCondLst>
                            <p:childTnLst>
                              <p:par>
                                <p:cTn id="23" nodeType="afterEffect" fill="hold" presetClass="entr" presetID="9">
                                  <p:stCondLst>
                                    <p:cond delay="0"/>
                                  </p:stCondLst>
                                  <p:childTnLst>
                                    <p:set>
                                      <p:cBhvr>
                                        <p:cTn id="24" dur="1" fill="hold">
                                          <p:stCondLst>
                                            <p:cond delay="0"/>
                                          </p:stCondLst>
                                        </p:cTn>
                                        <p:tgtEl>
                                          <p:spTgt spid="28">
                                            <p:txEl>
                                              <p:pRg st="3" end="3"/>
                                            </p:txEl>
                                          </p:spTgt>
                                        </p:tgtEl>
                                        <p:attrNameLst>
                                          <p:attrName>style.visibility</p:attrName>
                                        </p:attrNameLst>
                                      </p:cBhvr>
                                      <p:to>
                                        <p:strVal val="visible"/>
                                      </p:to>
                                    </p:set>
                                    <p:animEffect filter="dissolve" transition="in">
                                      <p:cBhvr additive="repl">
                                        <p:cTn id="25" dur="2000"/>
                                        <p:tgtEl>
                                          <p:spTgt spid="28">
                                            <p:txEl>
                                              <p:pRg st="3" end="3"/>
                                            </p:txEl>
                                          </p:spTgt>
                                        </p:tgtEl>
                                      </p:cBhvr>
                                    </p:animEffect>
                                  </p:childTnLst>
                                </p:cTn>
                              </p:par>
                              <p:par>
                                <p:cTn id="26" nodeType="withEffect" fill="hold" presetClass="emph" presetID="8">
                                  <p:stCondLst>
                                    <p:cond delay="0"/>
                                  </p:stCondLst>
                                  <p:childTnLst>
                                    <p:animRot by="21600000">
                                      <p:cBhvr>
                                        <p:cTn id="27" dur="2000" fill="hold"/>
                                        <p:tgtEl>
                                          <p:spTgt spid="28">
                                            <p:txEl>
                                              <p:pRg st="3" end="3"/>
                                            </p:txEl>
                                          </p:spTgt>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4" name="Picture 1" descr=""/>
          <p:cNvPicPr/>
          <p:nvPr/>
        </p:nvPicPr>
        <p:blipFill>
          <a:blip r:embed="rId1"/>
          <a:stretch/>
        </p:blipFill>
        <p:spPr>
          <a:xfrm>
            <a:off x="1986480" y="226440"/>
            <a:ext cx="10512720" cy="7884360"/>
          </a:xfrm>
          <a:prstGeom prst="rect">
            <a:avLst/>
          </a:prstGeom>
          <a:noFill/>
          <a:ln w="0">
            <a:noFill/>
          </a:ln>
        </p:spPr>
      </p:pic>
      <p:sp>
        <p:nvSpPr>
          <p:cNvPr id="175" name="Rectangle 2"/>
          <p:cNvSpPr/>
          <p:nvPr/>
        </p:nvSpPr>
        <p:spPr>
          <a:xfrm>
            <a:off x="1914480" y="6419160"/>
            <a:ext cx="10944720" cy="1015200"/>
          </a:xfrm>
          <a:prstGeom prst="rect">
            <a:avLst/>
          </a:prstGeom>
          <a:noFill/>
          <a:ln w="0">
            <a:noFill/>
          </a:ln>
        </p:spPr>
        <p:style>
          <a:lnRef idx="0"/>
          <a:fillRef idx="0"/>
          <a:effectRef idx="0"/>
          <a:fontRef idx="minor"/>
        </p:style>
        <p:txBody>
          <a:bodyPr lIns="90000" rIns="90000" tIns="45000" bIns="45000" anchor="t">
            <a:spAutoFit/>
          </a:bodyPr>
          <a:p>
            <a:pPr defTabSz="1097280">
              <a:lnSpc>
                <a:spcPct val="100000"/>
              </a:lnSpc>
            </a:pPr>
            <a:r>
              <a:rPr b="0" lang="en-US" sz="6000" strike="noStrike" u="none">
                <a:solidFill>
                  <a:srgbClr val="8bd3f0"/>
                </a:solidFill>
                <a:effectLst/>
                <a:uFillTx/>
                <a:latin typeface="Comic Sans MS Regular"/>
                <a:ea typeface="Comic Sans MS Regular"/>
              </a:rPr>
              <a:t>We </a:t>
            </a:r>
            <a:r>
              <a:rPr b="0" lang="en-US" sz="6000" strike="noStrike" u="sng">
                <a:solidFill>
                  <a:srgbClr val="8bd3f0"/>
                </a:solidFill>
                <a:effectLst/>
                <a:uFillTx/>
                <a:latin typeface="Comic Sans MS Regular"/>
                <a:ea typeface="Comic Sans MS Regular"/>
              </a:rPr>
              <a:t>must</a:t>
            </a:r>
            <a:r>
              <a:rPr b="0" lang="en-US" sz="6000" strike="noStrike" u="none">
                <a:solidFill>
                  <a:srgbClr val="8bd3f0"/>
                </a:solidFill>
                <a:effectLst/>
                <a:uFillTx/>
                <a:latin typeface="Comic Sans MS Regular"/>
                <a:ea typeface="Comic Sans MS Regular"/>
              </a:rPr>
              <a:t> fix this in </a:t>
            </a:r>
            <a:r>
              <a:rPr b="0" lang="en-US" sz="6000" strike="noStrike" u="sng">
                <a:solidFill>
                  <a:srgbClr val="8bd3f0"/>
                </a:solidFill>
                <a:effectLst/>
                <a:uFillTx/>
                <a:latin typeface="Comic Sans MS Regular"/>
                <a:ea typeface="Comic Sans MS Regular"/>
              </a:rPr>
              <a:t>our</a:t>
            </a:r>
            <a:r>
              <a:rPr b="0" lang="en-US" sz="6000" strike="noStrike" u="none">
                <a:solidFill>
                  <a:srgbClr val="8bd3f0"/>
                </a:solidFill>
                <a:effectLst/>
                <a:uFillTx/>
                <a:latin typeface="Comic Sans MS Regular"/>
                <a:ea typeface="Comic Sans MS Regular"/>
              </a:rPr>
              <a:t> code</a:t>
            </a:r>
            <a:endParaRPr b="0" lang="en-GB" sz="6000" strike="noStrike" u="none">
              <a:solidFill>
                <a:srgbClr val="ffffff"/>
              </a:solidFill>
              <a:effectLst/>
              <a:uFillTx/>
              <a:latin typeface="Arial"/>
            </a:endParaRPr>
          </a:p>
        </p:txBody>
      </p:sp>
    </p:spTree>
  </p:cSld>
  <mc:AlternateContent>
    <mc:Choice Requires="p14">
      <p:transition spd="med" p14:dur="700">
        <p:fade/>
      </p:transition>
    </mc:Choice>
    <mc:Fallback>
      <p:transition spd="med">
        <p:fade/>
      </p:transition>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TextBox 2"/>
          <p:cNvSpPr/>
          <p:nvPr/>
        </p:nvSpPr>
        <p:spPr>
          <a:xfrm>
            <a:off x="762480" y="2915280"/>
            <a:ext cx="13537080" cy="2508120"/>
          </a:xfrm>
          <a:prstGeom prst="rect">
            <a:avLst/>
          </a:prstGeom>
          <a:noFill/>
          <a:ln w="0">
            <a:noFill/>
          </a:ln>
        </p:spPr>
        <p:style>
          <a:lnRef idx="0"/>
          <a:fillRef idx="0"/>
          <a:effectRef idx="0"/>
          <a:fontRef idx="minor"/>
        </p:style>
        <p:txBody>
          <a:bodyPr lIns="0" rIns="0" tIns="0" bIns="0" anchor="ctr">
            <a:spAutoFit/>
          </a:bodyPr>
          <a:p>
            <a:pPr defTabSz="1097280">
              <a:lnSpc>
                <a:spcPct val="85000"/>
              </a:lnSpc>
              <a:spcBef>
                <a:spcPts val="601"/>
              </a:spcBef>
            </a:pPr>
            <a:r>
              <a:rPr b="0" lang="en-US" sz="6000" strike="noStrike" u="none">
                <a:solidFill>
                  <a:schemeClr val="accent2">
                    <a:lumMod val="60000"/>
                    <a:lumOff val="40000"/>
                  </a:schemeClr>
                </a:solidFill>
                <a:effectLst/>
                <a:uFillTx/>
                <a:latin typeface="Comic Sans MS Regular"/>
                <a:ea typeface="Comic Sans MS Regular"/>
              </a:rPr>
              <a:t>All </a:t>
            </a:r>
            <a:r>
              <a:rPr b="0" lang="en-US" sz="6000" strike="sngStrike" u="none">
                <a:solidFill>
                  <a:schemeClr val="accent2">
                    <a:lumMod val="60000"/>
                    <a:lumOff val="40000"/>
                  </a:schemeClr>
                </a:solidFill>
                <a:effectLst/>
                <a:uFillTx/>
                <a:latin typeface="Comic Sans MS Regular"/>
                <a:ea typeface="Comic Sans MS Regular"/>
              </a:rPr>
              <a:t>external</a:t>
            </a:r>
            <a:r>
              <a:rPr b="0" lang="en-US" sz="6000" strike="noStrike" u="none">
                <a:solidFill>
                  <a:schemeClr val="accent2">
                    <a:lumMod val="60000"/>
                    <a:lumOff val="40000"/>
                  </a:schemeClr>
                </a:solidFill>
                <a:effectLst/>
                <a:uFillTx/>
                <a:latin typeface="Comic Sans MS Regular"/>
                <a:ea typeface="Comic Sans MS Regular"/>
              </a:rPr>
              <a:t> data is malicious</a:t>
            </a:r>
            <a:endParaRPr b="0" lang="en-GB" sz="6000" strike="noStrike" u="none">
              <a:solidFill>
                <a:srgbClr val="ffffff"/>
              </a:solidFill>
              <a:effectLst/>
              <a:uFillTx/>
              <a:latin typeface="Arial"/>
            </a:endParaRPr>
          </a:p>
          <a:p>
            <a:pPr defTabSz="1097280">
              <a:lnSpc>
                <a:spcPct val="85000"/>
              </a:lnSpc>
              <a:spcBef>
                <a:spcPts val="601"/>
              </a:spcBef>
            </a:pPr>
            <a:endParaRPr b="0" lang="en-GB" sz="6000" strike="noStrike" u="none">
              <a:solidFill>
                <a:srgbClr val="ffffff"/>
              </a:solidFill>
              <a:effectLst/>
              <a:uFillTx/>
              <a:latin typeface="Arial"/>
            </a:endParaRPr>
          </a:p>
          <a:p>
            <a:pPr defTabSz="1097280">
              <a:lnSpc>
                <a:spcPct val="85000"/>
              </a:lnSpc>
              <a:spcBef>
                <a:spcPts val="601"/>
              </a:spcBef>
            </a:pPr>
            <a:r>
              <a:rPr b="0" lang="en-US" sz="6000" strike="noStrike" u="none">
                <a:solidFill>
                  <a:schemeClr val="accent2">
                    <a:lumMod val="60000"/>
                    <a:lumOff val="40000"/>
                  </a:schemeClr>
                </a:solidFill>
                <a:effectLst/>
                <a:uFillTx/>
                <a:latin typeface="Comic Sans MS Regular"/>
                <a:ea typeface="Comic Sans MS Regular"/>
              </a:rPr>
              <a:t>All remote interactions leak privacy</a:t>
            </a:r>
            <a:endParaRPr b="0" lang="en-GB" sz="6000" strike="noStrike" u="none">
              <a:solidFill>
                <a:srgbClr val="ffffff"/>
              </a:solidFill>
              <a:effectLst/>
              <a:uFillTx/>
              <a:latin typeface="Arial"/>
            </a:endParaRPr>
          </a:p>
        </p:txBody>
      </p:sp>
    </p:spTree>
  </p:cSld>
  <mc:AlternateContent>
    <mc:Choice Requires="p14">
      <p:transition spd="med" p14:dur="700">
        <p:fade/>
      </p:transition>
    </mc:Choice>
    <mc:Fallback>
      <p:transition spd="med">
        <p:fade/>
      </p:transition>
    </mc:Fallback>
  </mc:AlternateContent>
  <p:timing>
    <p:tnLst>
      <p:par>
        <p:cTn id="71" dur="indefinite" restart="never" nodeType="tmRoot">
          <p:childTnLst>
            <p:seq>
              <p:cTn id="72" dur="indefinite" nodeType="mainSeq">
                <p:childTnLst>
                  <p:par>
                    <p:cTn id="73" fill="hold">
                      <p:stCondLst>
                        <p:cond delay="0"/>
                      </p:stCondLst>
                      <p:childTnLst>
                        <p:par>
                          <p:cTn id="74" fill="hold">
                            <p:stCondLst>
                              <p:cond delay="0"/>
                            </p:stCondLst>
                            <p:childTnLst>
                              <p:par>
                                <p:cTn id="75" nodeType="withEffect" fill="hold" presetClass="entr" presetID="9">
                                  <p:stCondLst>
                                    <p:cond delay="0"/>
                                  </p:stCondLst>
                                  <p:childTnLst>
                                    <p:set>
                                      <p:cBhvr>
                                        <p:cTn id="76" dur="1" fill="hold">
                                          <p:stCondLst>
                                            <p:cond delay="0"/>
                                          </p:stCondLst>
                                        </p:cTn>
                                        <p:tgtEl>
                                          <p:spTgt spid="176">
                                            <p:txEl>
                                              <p:pRg st="0" end="0"/>
                                            </p:txEl>
                                          </p:spTgt>
                                        </p:tgtEl>
                                        <p:attrNameLst>
                                          <p:attrName>style.visibility</p:attrName>
                                        </p:attrNameLst>
                                      </p:cBhvr>
                                      <p:to>
                                        <p:strVal val="visible"/>
                                      </p:to>
                                    </p:set>
                                    <p:animEffect filter="dissolve" transition="in">
                                      <p:cBhvr additive="repl">
                                        <p:cTn id="77" dur="2000"/>
                                        <p:tgtEl>
                                          <p:spTgt spid="176">
                                            <p:txEl>
                                              <p:pRg st="0" end="0"/>
                                            </p:txEl>
                                          </p:spTgt>
                                        </p:tgtEl>
                                      </p:cBhvr>
                                    </p:animEffect>
                                  </p:childTnLst>
                                </p:cTn>
                              </p:par>
                              <p:par>
                                <p:cTn id="78" nodeType="withEffect" fill="hold" presetClass="emph" presetID="8">
                                  <p:stCondLst>
                                    <p:cond delay="0"/>
                                  </p:stCondLst>
                                  <p:childTnLst>
                                    <p:animRot by="21600000">
                                      <p:cBhvr>
                                        <p:cTn id="79" dur="2000" fill="hold"/>
                                        <p:tgtEl>
                                          <p:spTgt spid="176">
                                            <p:txEl>
                                              <p:pRg st="0" end="0"/>
                                            </p:txEl>
                                          </p:spTgt>
                                        </p:tgtEl>
                                        <p:attrNameLst>
                                          <p:attrName>r</p:attrName>
                                        </p:attrNameLst>
                                      </p:cBhvr>
                                    </p:animRot>
                                  </p:childTnLst>
                                </p:cTn>
                              </p:par>
                            </p:childTnLst>
                          </p:cTn>
                        </p:par>
                        <p:par>
                          <p:cTn id="80" fill="hold">
                            <p:stCondLst>
                              <p:cond delay="2000"/>
                            </p:stCondLst>
                            <p:childTnLst>
                              <p:par>
                                <p:cTn id="81" nodeType="afterEffect" fill="hold" presetClass="entr" presetID="9">
                                  <p:stCondLst>
                                    <p:cond delay="0"/>
                                  </p:stCondLst>
                                  <p:childTnLst>
                                    <p:set>
                                      <p:cBhvr>
                                        <p:cTn id="82" dur="1" fill="hold">
                                          <p:stCondLst>
                                            <p:cond delay="0"/>
                                          </p:stCondLst>
                                        </p:cTn>
                                        <p:tgtEl>
                                          <p:spTgt spid="176">
                                            <p:txEl>
                                              <p:pRg st="2" end="2"/>
                                            </p:txEl>
                                          </p:spTgt>
                                        </p:tgtEl>
                                        <p:attrNameLst>
                                          <p:attrName>style.visibility</p:attrName>
                                        </p:attrNameLst>
                                      </p:cBhvr>
                                      <p:to>
                                        <p:strVal val="visible"/>
                                      </p:to>
                                    </p:set>
                                    <p:animEffect filter="dissolve" transition="in">
                                      <p:cBhvr additive="repl">
                                        <p:cTn id="83" dur="2000"/>
                                        <p:tgtEl>
                                          <p:spTgt spid="176">
                                            <p:txEl>
                                              <p:pRg st="2" end="2"/>
                                            </p:txEl>
                                          </p:spTgt>
                                        </p:tgtEl>
                                      </p:cBhvr>
                                    </p:animEffect>
                                  </p:childTnLst>
                                </p:cTn>
                              </p:par>
                              <p:par>
                                <p:cTn id="84" nodeType="withEffect" fill="hold" presetClass="emph" presetID="8">
                                  <p:stCondLst>
                                    <p:cond delay="0"/>
                                  </p:stCondLst>
                                  <p:childTnLst>
                                    <p:animRot by="21600000">
                                      <p:cBhvr>
                                        <p:cTn id="85" dur="2000" fill="hold"/>
                                        <p:tgtEl>
                                          <p:spTgt spid="176">
                                            <p:txEl>
                                              <p:pRg st="2" end="2"/>
                                            </p:txEl>
                                          </p:spTgt>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7" name="Picture 4" descr=""/>
          <p:cNvPicPr/>
          <p:nvPr/>
        </p:nvPicPr>
        <p:blipFill>
          <a:blip r:embed="rId1"/>
          <a:stretch/>
        </p:blipFill>
        <p:spPr>
          <a:xfrm>
            <a:off x="5321880" y="2341080"/>
            <a:ext cx="3546000" cy="3546000"/>
          </a:xfrm>
          <a:prstGeom prst="rect">
            <a:avLst/>
          </a:prstGeom>
          <a:solidFill>
            <a:schemeClr val="tx2"/>
          </a:solidFill>
          <a:ln w="0">
            <a:noFill/>
          </a:ln>
        </p:spPr>
      </p:pic>
      <p:pic>
        <p:nvPicPr>
          <p:cNvPr id="178" name="Picture 7" descr=""/>
          <p:cNvPicPr/>
          <p:nvPr/>
        </p:nvPicPr>
        <p:blipFill>
          <a:blip r:embed="rId2"/>
          <a:stretch/>
        </p:blipFill>
        <p:spPr>
          <a:xfrm>
            <a:off x="862920" y="442440"/>
            <a:ext cx="2565000" cy="3288960"/>
          </a:xfrm>
          <a:prstGeom prst="rect">
            <a:avLst/>
          </a:prstGeom>
          <a:noFill/>
          <a:ln w="0">
            <a:noFill/>
          </a:ln>
        </p:spPr>
      </p:pic>
      <p:pic>
        <p:nvPicPr>
          <p:cNvPr id="179" name="Picture 8" descr=""/>
          <p:cNvPicPr/>
          <p:nvPr/>
        </p:nvPicPr>
        <p:blipFill>
          <a:blip r:embed="rId3"/>
          <a:stretch/>
        </p:blipFill>
        <p:spPr>
          <a:xfrm>
            <a:off x="9763560" y="4396320"/>
            <a:ext cx="3507840" cy="2981880"/>
          </a:xfrm>
          <a:prstGeom prst="rect">
            <a:avLst/>
          </a:prstGeom>
          <a:solidFill>
            <a:schemeClr val="tx2"/>
          </a:solidFill>
          <a:ln w="0">
            <a:noFill/>
          </a:ln>
        </p:spPr>
      </p:pic>
      <p:grpSp>
        <p:nvGrpSpPr>
          <p:cNvPr id="180" name="Group 15"/>
          <p:cNvGrpSpPr/>
          <p:nvPr/>
        </p:nvGrpSpPr>
        <p:grpSpPr>
          <a:xfrm>
            <a:off x="862920" y="4906800"/>
            <a:ext cx="3273840" cy="2817000"/>
            <a:chOff x="862920" y="4906800"/>
            <a:chExt cx="3273840" cy="2817000"/>
          </a:xfrm>
        </p:grpSpPr>
        <p:sp>
          <p:nvSpPr>
            <p:cNvPr id="181" name="TextBox 10"/>
            <p:cNvSpPr/>
            <p:nvPr/>
          </p:nvSpPr>
          <p:spPr>
            <a:xfrm>
              <a:off x="1263600" y="5464800"/>
              <a:ext cx="2566080" cy="1674000"/>
            </a:xfrm>
            <a:prstGeom prst="rect">
              <a:avLst/>
            </a:prstGeom>
            <a:noFill/>
            <a:ln w="0">
              <a:noFill/>
            </a:ln>
          </p:spPr>
          <p:style>
            <a:lnRef idx="0"/>
            <a:fillRef idx="0"/>
            <a:effectRef idx="0"/>
            <a:fontRef idx="minor"/>
          </p:style>
          <p:txBody>
            <a:bodyPr wrap="none" lIns="0" rIns="0" tIns="0" bIns="0" anchor="ctr">
              <a:spAutoFit/>
            </a:bodyPr>
            <a:p>
              <a:pPr algn="ctr" defTabSz="1097280">
                <a:lnSpc>
                  <a:spcPct val="85000"/>
                </a:lnSpc>
                <a:spcBef>
                  <a:spcPts val="601"/>
                </a:spcBef>
              </a:pPr>
              <a:r>
                <a:rPr b="0" lang="en-US" sz="12800" strike="noStrike" u="none">
                  <a:solidFill>
                    <a:schemeClr val="accent2">
                      <a:lumMod val="40000"/>
                      <a:lumOff val="60000"/>
                    </a:schemeClr>
                  </a:solidFill>
                  <a:effectLst/>
                  <a:uFillTx/>
                  <a:latin typeface="Comic Sans MS"/>
                  <a:ea typeface="Comic Sans MS"/>
                </a:rPr>
                <a:t>C++</a:t>
              </a:r>
              <a:endParaRPr b="0" lang="en-GB" sz="12800" strike="noStrike" u="none">
                <a:solidFill>
                  <a:srgbClr val="ffffff"/>
                </a:solidFill>
                <a:effectLst/>
                <a:uFillTx/>
                <a:latin typeface="Arial"/>
              </a:endParaRPr>
            </a:p>
          </p:txBody>
        </p:sp>
        <p:sp>
          <p:nvSpPr>
            <p:cNvPr id="182" name="&quot;No&quot; Symbol 12"/>
            <p:cNvSpPr/>
            <p:nvPr/>
          </p:nvSpPr>
          <p:spPr>
            <a:xfrm>
              <a:off x="862920" y="4906800"/>
              <a:ext cx="3273840" cy="2817000"/>
            </a:xfrm>
            <a:prstGeom prst="noSmoking">
              <a:avLst>
                <a:gd name="adj" fmla="val 18750"/>
              </a:avLst>
            </a:prstGeom>
            <a:solidFill>
              <a:srgbClr val="f3240f">
                <a:alpha val="67000"/>
              </a:srgbClr>
            </a:solidFill>
            <a:ln w="12700">
              <a:noFill/>
            </a:ln>
            <a:effectLst>
              <a:outerShdw blurRad="39960" dir="5400000" dist="23040" rotWithShape="0">
                <a:srgbClr val="000000">
                  <a:alpha val="35000"/>
                </a:srgbClr>
              </a:outerShdw>
            </a:effectLst>
            <a:scene3d>
              <a:camera prst="orthographicFront"/>
              <a:lightRig dir="t" rig="threePt"/>
            </a:scene3d>
            <a:sp3d/>
          </p:spPr>
          <p:style>
            <a:lnRef idx="1">
              <a:schemeClr val="accent1"/>
            </a:lnRef>
            <a:fillRef idx="3">
              <a:schemeClr val="accent1"/>
            </a:fillRef>
            <a:effectRef idx="2">
              <a:schemeClr val="accent1"/>
            </a:effectRef>
            <a:fontRef idx="minor"/>
          </p:style>
          <p:txBody>
            <a:bodyPr lIns="182880" rIns="182880" tIns="182880" bIns="182880" anchor="ctr">
              <a:noAutofit/>
            </a:bodyPr>
            <a:p>
              <a:pPr algn="ctr" defTabSz="1097280">
                <a:lnSpc>
                  <a:spcPct val="85000"/>
                </a:lnSpc>
                <a:spcBef>
                  <a:spcPts val="601"/>
                </a:spcBef>
              </a:pPr>
              <a:endParaRPr b="0" lang="en-US" sz="2800" strike="noStrike" u="none">
                <a:solidFill>
                  <a:schemeClr val="dk2"/>
                </a:solidFill>
                <a:effectLst/>
                <a:uFillTx/>
                <a:latin typeface="Calibri"/>
              </a:endParaRPr>
            </a:p>
          </p:txBody>
        </p:sp>
      </p:grpSp>
      <p:grpSp>
        <p:nvGrpSpPr>
          <p:cNvPr id="183" name="Group 16"/>
          <p:cNvGrpSpPr/>
          <p:nvPr/>
        </p:nvGrpSpPr>
        <p:grpSpPr>
          <a:xfrm>
            <a:off x="10140120" y="419040"/>
            <a:ext cx="3273840" cy="2817000"/>
            <a:chOff x="10140120" y="419040"/>
            <a:chExt cx="3273840" cy="2817000"/>
          </a:xfrm>
        </p:grpSpPr>
        <p:sp>
          <p:nvSpPr>
            <p:cNvPr id="184" name="TextBox 13"/>
            <p:cNvSpPr/>
            <p:nvPr/>
          </p:nvSpPr>
          <p:spPr>
            <a:xfrm>
              <a:off x="11152440" y="1108080"/>
              <a:ext cx="988560" cy="1674000"/>
            </a:xfrm>
            <a:prstGeom prst="rect">
              <a:avLst/>
            </a:prstGeom>
            <a:noFill/>
            <a:ln w="0">
              <a:noFill/>
            </a:ln>
          </p:spPr>
          <p:style>
            <a:lnRef idx="0"/>
            <a:fillRef idx="0"/>
            <a:effectRef idx="0"/>
            <a:fontRef idx="minor"/>
          </p:style>
          <p:txBody>
            <a:bodyPr wrap="none" lIns="0" rIns="0" tIns="0" bIns="0" anchor="ctr">
              <a:spAutoFit/>
            </a:bodyPr>
            <a:p>
              <a:pPr algn="ctr" defTabSz="1097280">
                <a:lnSpc>
                  <a:spcPct val="85000"/>
                </a:lnSpc>
                <a:spcBef>
                  <a:spcPts val="601"/>
                </a:spcBef>
              </a:pPr>
              <a:r>
                <a:rPr b="0" lang="en-US" sz="12800" strike="noStrike" u="none">
                  <a:solidFill>
                    <a:schemeClr val="accent2">
                      <a:lumMod val="40000"/>
                      <a:lumOff val="60000"/>
                    </a:schemeClr>
                  </a:solidFill>
                  <a:effectLst/>
                  <a:uFillTx/>
                  <a:latin typeface="Comic Sans MS"/>
                  <a:ea typeface="Comic Sans MS"/>
                </a:rPr>
                <a:t>C</a:t>
              </a:r>
              <a:endParaRPr b="0" lang="en-GB" sz="12800" strike="noStrike" u="none">
                <a:solidFill>
                  <a:srgbClr val="ffffff"/>
                </a:solidFill>
                <a:effectLst/>
                <a:uFillTx/>
                <a:latin typeface="Arial"/>
              </a:endParaRPr>
            </a:p>
          </p:txBody>
        </p:sp>
        <p:sp>
          <p:nvSpPr>
            <p:cNvPr id="185" name="&quot;No&quot; Symbol 14"/>
            <p:cNvSpPr/>
            <p:nvPr/>
          </p:nvSpPr>
          <p:spPr>
            <a:xfrm>
              <a:off x="10140120" y="419040"/>
              <a:ext cx="3273840" cy="2817000"/>
            </a:xfrm>
            <a:prstGeom prst="noSmoking">
              <a:avLst>
                <a:gd name="adj" fmla="val 18750"/>
              </a:avLst>
            </a:prstGeom>
            <a:solidFill>
              <a:srgbClr val="f3240f">
                <a:alpha val="67000"/>
              </a:srgbClr>
            </a:solidFill>
            <a:ln w="12700">
              <a:noFill/>
            </a:ln>
            <a:effectLst>
              <a:outerShdw blurRad="39960" dir="5400000" dist="23040" rotWithShape="0">
                <a:srgbClr val="000000">
                  <a:alpha val="35000"/>
                </a:srgbClr>
              </a:outerShdw>
            </a:effectLst>
            <a:scene3d>
              <a:camera prst="orthographicFront"/>
              <a:lightRig dir="t" rig="threePt"/>
            </a:scene3d>
            <a:sp3d/>
          </p:spPr>
          <p:style>
            <a:lnRef idx="1">
              <a:schemeClr val="accent1"/>
            </a:lnRef>
            <a:fillRef idx="3">
              <a:schemeClr val="accent1"/>
            </a:fillRef>
            <a:effectRef idx="2">
              <a:schemeClr val="accent1"/>
            </a:effectRef>
            <a:fontRef idx="minor"/>
          </p:style>
          <p:txBody>
            <a:bodyPr lIns="182880" rIns="182880" tIns="182880" bIns="182880" anchor="ctr">
              <a:noAutofit/>
            </a:bodyPr>
            <a:p>
              <a:pPr algn="ctr" defTabSz="1097280">
                <a:lnSpc>
                  <a:spcPct val="85000"/>
                </a:lnSpc>
                <a:spcBef>
                  <a:spcPts val="601"/>
                </a:spcBef>
              </a:pPr>
              <a:endParaRPr b="0" lang="en-US" sz="2800" strike="noStrike" u="none">
                <a:solidFill>
                  <a:schemeClr val="dk2"/>
                </a:solidFill>
                <a:effectLst/>
                <a:uFillTx/>
                <a:latin typeface="Calibri"/>
              </a:endParaRPr>
            </a:p>
          </p:txBody>
        </p:sp>
      </p:grpSp>
    </p:spTree>
  </p:cSld>
  <mc:AlternateContent>
    <mc:Choice Requires="p14">
      <p:transition spd="med" p14:dur="700">
        <p:fade/>
      </p:transition>
    </mc:Choice>
    <mc:Fallback>
      <p:transition spd="med">
        <p:fade/>
      </p:transition>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TextBox 1"/>
          <p:cNvSpPr/>
          <p:nvPr/>
        </p:nvSpPr>
        <p:spPr>
          <a:xfrm>
            <a:off x="762480" y="2962800"/>
            <a:ext cx="13080600" cy="1079640"/>
          </a:xfrm>
          <a:prstGeom prst="rect">
            <a:avLst/>
          </a:prstGeom>
          <a:noFill/>
          <a:ln w="0">
            <a:noFill/>
          </a:ln>
        </p:spPr>
        <p:style>
          <a:lnRef idx="0"/>
          <a:fillRef idx="0"/>
          <a:effectRef idx="0"/>
          <a:fontRef idx="minor"/>
        </p:style>
        <p:txBody>
          <a:bodyPr wrap="none" lIns="0" rIns="0" tIns="0" bIns="0" anchor="t">
            <a:noAutofit/>
          </a:bodyPr>
          <a:p>
            <a:pPr defTabSz="1097280">
              <a:lnSpc>
                <a:spcPct val="85000"/>
              </a:lnSpc>
              <a:spcBef>
                <a:spcPts val="601"/>
              </a:spcBef>
            </a:pPr>
            <a:r>
              <a:rPr b="0" lang="en-US" sz="5400" strike="noStrike" u="none">
                <a:solidFill>
                  <a:schemeClr val="accent1">
                    <a:lumMod val="60000"/>
                    <a:lumOff val="40000"/>
                  </a:schemeClr>
                </a:solidFill>
                <a:effectLst/>
                <a:uFillTx/>
                <a:latin typeface="Comic Sans MS"/>
                <a:ea typeface="Comic Sans MS"/>
              </a:rPr>
              <a:t>new URL(“http://</a:t>
            </a:r>
            <a:r>
              <a:rPr b="0" lang="en-US" sz="5000" strike="noStrike" u="none">
                <a:solidFill>
                  <a:schemeClr val="accent1">
                    <a:lumMod val="60000"/>
                    <a:lumOff val="40000"/>
                  </a:schemeClr>
                </a:solidFill>
                <a:effectLst/>
                <a:uFillTx/>
                <a:latin typeface="Comic Sans MS"/>
                <a:ea typeface="Comic Sans MS"/>
              </a:rPr>
              <a:t>www.starcon.net.kp</a:t>
            </a:r>
            <a:r>
              <a:rPr b="0" lang="en-US" sz="5400" strike="noStrike" u="none">
                <a:solidFill>
                  <a:schemeClr val="accent1">
                    <a:lumMod val="60000"/>
                    <a:lumOff val="40000"/>
                  </a:schemeClr>
                </a:solidFill>
                <a:effectLst/>
                <a:uFillTx/>
                <a:latin typeface="Comic Sans MS"/>
                <a:ea typeface="Comic Sans MS"/>
              </a:rPr>
              <a:t>”)</a:t>
            </a:r>
            <a:endParaRPr b="0" lang="en-GB" sz="5400" strike="noStrike" u="none">
              <a:solidFill>
                <a:srgbClr val="ffffff"/>
              </a:solidFill>
              <a:effectLst/>
              <a:uFillTx/>
              <a:latin typeface="Arial"/>
            </a:endParaRPr>
          </a:p>
          <a:p>
            <a:pPr defTabSz="1097280">
              <a:lnSpc>
                <a:spcPct val="85000"/>
              </a:lnSpc>
              <a:spcBef>
                <a:spcPts val="601"/>
              </a:spcBef>
            </a:pPr>
            <a:r>
              <a:rPr b="0" lang="en-US" sz="5400" strike="noStrike" u="none">
                <a:solidFill>
                  <a:schemeClr val="accent1">
                    <a:lumMod val="60000"/>
                    <a:lumOff val="40000"/>
                  </a:schemeClr>
                </a:solidFill>
                <a:effectLst/>
                <a:uFillTx/>
                <a:latin typeface="Comic Sans MS"/>
                <a:ea typeface="Comic Sans MS"/>
              </a:rPr>
              <a:t>  .toString()</a:t>
            </a:r>
            <a:endParaRPr b="0" lang="en-GB" sz="5400" strike="noStrike" u="none">
              <a:solidFill>
                <a:srgbClr val="ffffff"/>
              </a:solidFill>
              <a:effectLst/>
              <a:uFillTx/>
              <a:latin typeface="Arial"/>
            </a:endParaRPr>
          </a:p>
        </p:txBody>
      </p:sp>
      <p:sp>
        <p:nvSpPr>
          <p:cNvPr id="187" name="Rectangle 3"/>
          <p:cNvSpPr/>
          <p:nvPr/>
        </p:nvSpPr>
        <p:spPr>
          <a:xfrm>
            <a:off x="3858840" y="6707160"/>
            <a:ext cx="10224720" cy="1015200"/>
          </a:xfrm>
          <a:prstGeom prst="rect">
            <a:avLst/>
          </a:prstGeom>
          <a:noFill/>
          <a:ln w="0">
            <a:noFill/>
          </a:ln>
        </p:spPr>
        <p:style>
          <a:lnRef idx="0"/>
          <a:fillRef idx="0"/>
          <a:effectRef idx="0"/>
          <a:fontRef idx="minor"/>
        </p:style>
        <p:txBody>
          <a:bodyPr lIns="90000" rIns="90000" tIns="45000" bIns="45000" anchor="t">
            <a:spAutoFit/>
          </a:bodyPr>
          <a:p>
            <a:pPr algn="r" defTabSz="1097280">
              <a:lnSpc>
                <a:spcPct val="100000"/>
              </a:lnSpc>
            </a:pPr>
            <a:r>
              <a:rPr b="0" lang="en-US" sz="6000" strike="noStrike" u="none">
                <a:solidFill>
                  <a:srgbClr val="8bd3f0"/>
                </a:solidFill>
                <a:effectLst/>
                <a:uFillTx/>
                <a:latin typeface="Comic Sans MS Regular"/>
                <a:ea typeface="Comic Sans MS Regular"/>
              </a:rPr>
              <a:t>java.net.URL (&gt;2, &gt;2)</a:t>
            </a:r>
            <a:endParaRPr b="0" lang="en-GB" sz="6000" strike="noStrike" u="none">
              <a:solidFill>
                <a:srgbClr val="ffffff"/>
              </a:solidFill>
              <a:effectLst/>
              <a:uFillTx/>
              <a:latin typeface="Arial"/>
            </a:endParaRPr>
          </a:p>
        </p:txBody>
      </p:sp>
    </p:spTree>
  </p:cSld>
  <mc:AlternateContent>
    <mc:Choice Requires="p14">
      <p:transition spd="med" p14:dur="700">
        <p:fade/>
      </p:transition>
    </mc:Choice>
    <mc:Fallback>
      <p:transition spd="med">
        <p:fade/>
      </p:transition>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TextBox 1"/>
          <p:cNvSpPr/>
          <p:nvPr/>
        </p:nvSpPr>
        <p:spPr>
          <a:xfrm>
            <a:off x="762480" y="1113480"/>
            <a:ext cx="13080600" cy="6202800"/>
          </a:xfrm>
          <a:prstGeom prst="rect">
            <a:avLst/>
          </a:prstGeom>
          <a:noFill/>
          <a:ln w="0">
            <a:noFill/>
          </a:ln>
        </p:spPr>
        <p:style>
          <a:lnRef idx="0"/>
          <a:fillRef idx="0"/>
          <a:effectRef idx="0"/>
          <a:fontRef idx="minor"/>
        </p:style>
        <p:txBody>
          <a:bodyPr wrap="none" lIns="0" rIns="0" tIns="0" bIns="0" anchor="t">
            <a:noAutofit/>
          </a:bodyPr>
          <a:p>
            <a:pPr defTabSz="1097280">
              <a:lnSpc>
                <a:spcPct val="85000"/>
              </a:lnSpc>
              <a:spcBef>
                <a:spcPts val="601"/>
              </a:spcBef>
            </a:pPr>
            <a:r>
              <a:rPr b="0" lang="en-US" sz="3600" strike="noStrike" u="none">
                <a:solidFill>
                  <a:schemeClr val="accent1">
                    <a:lumMod val="60000"/>
                    <a:lumOff val="40000"/>
                  </a:schemeClr>
                </a:solidFill>
                <a:effectLst/>
                <a:uFillTx/>
                <a:latin typeface="Comic Sans MS"/>
                <a:ea typeface="Comic Sans MS"/>
              </a:rPr>
              <a:t>def objectFile[T: ClassTag](</a:t>
            </a:r>
            <a:endParaRPr b="0" lang="en-GB" sz="3600" strike="noStrike" u="none">
              <a:solidFill>
                <a:srgbClr val="ffffff"/>
              </a:solidFill>
              <a:effectLst/>
              <a:uFillTx/>
              <a:latin typeface="Arial"/>
            </a:endParaRPr>
          </a:p>
          <a:p>
            <a:pPr defTabSz="1097280">
              <a:lnSpc>
                <a:spcPct val="85000"/>
              </a:lnSpc>
              <a:spcBef>
                <a:spcPts val="601"/>
              </a:spcBef>
            </a:pPr>
            <a:r>
              <a:rPr b="0" lang="en-US" sz="3600" strike="noStrike" u="none">
                <a:solidFill>
                  <a:schemeClr val="accent1">
                    <a:lumMod val="60000"/>
                    <a:lumOff val="40000"/>
                  </a:schemeClr>
                </a:solidFill>
                <a:effectLst/>
                <a:uFillTx/>
                <a:latin typeface="Comic Sans MS"/>
                <a:ea typeface="Comic Sans MS"/>
              </a:rPr>
              <a:t>  path: String,</a:t>
            </a:r>
            <a:endParaRPr b="0" lang="en-GB" sz="3600" strike="noStrike" u="none">
              <a:solidFill>
                <a:srgbClr val="ffffff"/>
              </a:solidFill>
              <a:effectLst/>
              <a:uFillTx/>
              <a:latin typeface="Arial"/>
            </a:endParaRPr>
          </a:p>
          <a:p>
            <a:pPr defTabSz="1097280">
              <a:lnSpc>
                <a:spcPct val="85000"/>
              </a:lnSpc>
              <a:spcBef>
                <a:spcPts val="601"/>
              </a:spcBef>
            </a:pPr>
            <a:r>
              <a:rPr b="0" lang="en-US" sz="3600" strike="noStrike" u="none">
                <a:solidFill>
                  <a:schemeClr val="accent1">
                    <a:lumMod val="60000"/>
                    <a:lumOff val="40000"/>
                  </a:schemeClr>
                </a:solidFill>
                <a:effectLst/>
                <a:uFillTx/>
                <a:latin typeface="Comic Sans MS"/>
                <a:ea typeface="Comic Sans MS"/>
              </a:rPr>
              <a:t>  minPartitions: Int): RDD[T] = withScope {</a:t>
            </a:r>
            <a:endParaRPr b="0" lang="en-GB" sz="3600" strike="noStrike" u="none">
              <a:solidFill>
                <a:srgbClr val="ffffff"/>
              </a:solidFill>
              <a:effectLst/>
              <a:uFillTx/>
              <a:latin typeface="Arial"/>
            </a:endParaRPr>
          </a:p>
          <a:p>
            <a:pPr defTabSz="1097280">
              <a:lnSpc>
                <a:spcPct val="85000"/>
              </a:lnSpc>
              <a:spcBef>
                <a:spcPts val="601"/>
              </a:spcBef>
            </a:pPr>
            <a:r>
              <a:rPr b="0" lang="en-US" sz="3600" strike="noStrike" u="none">
                <a:solidFill>
                  <a:schemeClr val="accent1">
                    <a:lumMod val="60000"/>
                    <a:lumOff val="40000"/>
                  </a:schemeClr>
                </a:solidFill>
                <a:effectLst/>
                <a:uFillTx/>
                <a:latin typeface="Comic Sans MS"/>
                <a:ea typeface="Comic Sans MS"/>
              </a:rPr>
              <a:t>  sequenceFile(path,</a:t>
            </a:r>
            <a:endParaRPr b="0" lang="en-GB" sz="3600" strike="noStrike" u="none">
              <a:solidFill>
                <a:srgbClr val="ffffff"/>
              </a:solidFill>
              <a:effectLst/>
              <a:uFillTx/>
              <a:latin typeface="Arial"/>
            </a:endParaRPr>
          </a:p>
          <a:p>
            <a:pPr defTabSz="1097280">
              <a:lnSpc>
                <a:spcPct val="85000"/>
              </a:lnSpc>
              <a:spcBef>
                <a:spcPts val="601"/>
              </a:spcBef>
            </a:pPr>
            <a:r>
              <a:rPr b="0" lang="en-US" sz="3600" strike="noStrike" u="none">
                <a:solidFill>
                  <a:schemeClr val="accent1">
                    <a:lumMod val="60000"/>
                    <a:lumOff val="40000"/>
                  </a:schemeClr>
                </a:solidFill>
                <a:effectLst/>
                <a:uFillTx/>
                <a:latin typeface="Comic Sans MS"/>
                <a:ea typeface="Comic Sans MS"/>
              </a:rPr>
              <a:t>    classOf[NullWritable],</a:t>
            </a:r>
            <a:endParaRPr b="0" lang="en-GB" sz="3600" strike="noStrike" u="none">
              <a:solidFill>
                <a:srgbClr val="ffffff"/>
              </a:solidFill>
              <a:effectLst/>
              <a:uFillTx/>
              <a:latin typeface="Arial"/>
            </a:endParaRPr>
          </a:p>
          <a:p>
            <a:pPr defTabSz="1097280">
              <a:lnSpc>
                <a:spcPct val="85000"/>
              </a:lnSpc>
              <a:spcBef>
                <a:spcPts val="601"/>
              </a:spcBef>
            </a:pPr>
            <a:r>
              <a:rPr b="0" lang="en-US" sz="3600" strike="noStrike" u="none">
                <a:solidFill>
                  <a:schemeClr val="accent1">
                    <a:lumMod val="60000"/>
                    <a:lumOff val="40000"/>
                  </a:schemeClr>
                </a:solidFill>
                <a:effectLst/>
                <a:uFillTx/>
                <a:latin typeface="Comic Sans MS"/>
                <a:ea typeface="Comic Sans MS"/>
              </a:rPr>
              <a:t>    classOf[BytesWritable], minPartitions)</a:t>
            </a:r>
            <a:endParaRPr b="0" lang="en-GB" sz="3600" strike="noStrike" u="none">
              <a:solidFill>
                <a:srgbClr val="ffffff"/>
              </a:solidFill>
              <a:effectLst/>
              <a:uFillTx/>
              <a:latin typeface="Arial"/>
            </a:endParaRPr>
          </a:p>
          <a:p>
            <a:pPr defTabSz="1097280">
              <a:lnSpc>
                <a:spcPct val="85000"/>
              </a:lnSpc>
              <a:spcBef>
                <a:spcPts val="601"/>
              </a:spcBef>
            </a:pPr>
            <a:r>
              <a:rPr b="0" lang="en-US" sz="3600" strike="noStrike" u="none">
                <a:solidFill>
                  <a:schemeClr val="accent1">
                    <a:lumMod val="60000"/>
                    <a:lumOff val="40000"/>
                  </a:schemeClr>
                </a:solidFill>
                <a:effectLst/>
                <a:uFillTx/>
                <a:latin typeface="Comic Sans MS"/>
                <a:ea typeface="Comic Sans MS"/>
              </a:rPr>
              <a:t>    .flatMap(x =&gt;</a:t>
            </a:r>
            <a:endParaRPr b="0" lang="en-GB" sz="3600" strike="noStrike" u="none">
              <a:solidFill>
                <a:srgbClr val="ffffff"/>
              </a:solidFill>
              <a:effectLst/>
              <a:uFillTx/>
              <a:latin typeface="Arial"/>
            </a:endParaRPr>
          </a:p>
          <a:p>
            <a:pPr defTabSz="1097280">
              <a:lnSpc>
                <a:spcPct val="85000"/>
              </a:lnSpc>
              <a:spcBef>
                <a:spcPts val="601"/>
              </a:spcBef>
            </a:pPr>
            <a:r>
              <a:rPr b="0" lang="en-US" sz="3600" strike="noStrike" u="none">
                <a:solidFill>
                  <a:schemeClr val="accent1">
                    <a:lumMod val="60000"/>
                    <a:lumOff val="40000"/>
                  </a:schemeClr>
                </a:solidFill>
                <a:effectLst/>
                <a:uFillTx/>
                <a:latin typeface="Comic Sans MS"/>
                <a:ea typeface="Comic Sans MS"/>
              </a:rPr>
              <a:t>      Utils.deserialize[Array[T]](</a:t>
            </a:r>
            <a:endParaRPr b="0" lang="en-GB" sz="3600" strike="noStrike" u="none">
              <a:solidFill>
                <a:srgbClr val="ffffff"/>
              </a:solidFill>
              <a:effectLst/>
              <a:uFillTx/>
              <a:latin typeface="Arial"/>
            </a:endParaRPr>
          </a:p>
          <a:p>
            <a:pPr defTabSz="1097280">
              <a:lnSpc>
                <a:spcPct val="85000"/>
              </a:lnSpc>
              <a:spcBef>
                <a:spcPts val="601"/>
              </a:spcBef>
            </a:pPr>
            <a:r>
              <a:rPr b="0" lang="en-US" sz="3600" strike="noStrike" u="none">
                <a:solidFill>
                  <a:schemeClr val="accent1">
                    <a:lumMod val="60000"/>
                    <a:lumOff val="40000"/>
                  </a:schemeClr>
                </a:solidFill>
                <a:effectLst/>
                <a:uFillTx/>
                <a:latin typeface="Comic Sans MS"/>
                <a:ea typeface="Comic Sans MS"/>
              </a:rPr>
              <a:t>        x._2.getBytes,</a:t>
            </a:r>
            <a:endParaRPr b="0" lang="en-GB" sz="3600" strike="noStrike" u="none">
              <a:solidFill>
                <a:srgbClr val="ffffff"/>
              </a:solidFill>
              <a:effectLst/>
              <a:uFillTx/>
              <a:latin typeface="Arial"/>
            </a:endParaRPr>
          </a:p>
          <a:p>
            <a:pPr defTabSz="1097280">
              <a:lnSpc>
                <a:spcPct val="85000"/>
              </a:lnSpc>
              <a:spcBef>
                <a:spcPts val="601"/>
              </a:spcBef>
            </a:pPr>
            <a:r>
              <a:rPr b="0" lang="en-US" sz="3600" strike="noStrike" u="none">
                <a:solidFill>
                  <a:schemeClr val="accent1">
                    <a:lumMod val="60000"/>
                    <a:lumOff val="40000"/>
                  </a:schemeClr>
                </a:solidFill>
                <a:effectLst/>
                <a:uFillTx/>
                <a:latin typeface="Comic Sans MS"/>
                <a:ea typeface="Comic Sans MS"/>
              </a:rPr>
              <a:t>        Utils.getContextOrSparkClassLoader))</a:t>
            </a:r>
            <a:endParaRPr b="0" lang="en-GB" sz="3600" strike="noStrike" u="none">
              <a:solidFill>
                <a:srgbClr val="ffffff"/>
              </a:solidFill>
              <a:effectLst/>
              <a:uFillTx/>
              <a:latin typeface="Arial"/>
            </a:endParaRPr>
          </a:p>
          <a:p>
            <a:pPr defTabSz="1097280">
              <a:lnSpc>
                <a:spcPct val="85000"/>
              </a:lnSpc>
              <a:spcBef>
                <a:spcPts val="601"/>
              </a:spcBef>
            </a:pPr>
            <a:r>
              <a:rPr b="0" lang="en-US" sz="3600" strike="noStrike" u="none">
                <a:solidFill>
                  <a:schemeClr val="accent1">
                    <a:lumMod val="60000"/>
                    <a:lumOff val="40000"/>
                  </a:schemeClr>
                </a:solidFill>
                <a:effectLst/>
                <a:uFillTx/>
                <a:latin typeface="Comic Sans MS"/>
                <a:ea typeface="Comic Sans MS"/>
              </a:rPr>
              <a:t>}</a:t>
            </a:r>
            <a:endParaRPr b="0" lang="en-GB" sz="3600" strike="noStrike" u="none">
              <a:solidFill>
                <a:srgbClr val="ffffff"/>
              </a:solidFill>
              <a:effectLst/>
              <a:uFillTx/>
              <a:latin typeface="Arial"/>
            </a:endParaRPr>
          </a:p>
        </p:txBody>
      </p:sp>
      <p:sp>
        <p:nvSpPr>
          <p:cNvPr id="189" name="Rectangle 3"/>
          <p:cNvSpPr/>
          <p:nvPr/>
        </p:nvSpPr>
        <p:spPr>
          <a:xfrm>
            <a:off x="7171200" y="6779160"/>
            <a:ext cx="7344360" cy="1015200"/>
          </a:xfrm>
          <a:prstGeom prst="rect">
            <a:avLst/>
          </a:prstGeom>
          <a:noFill/>
          <a:ln w="0">
            <a:noFill/>
          </a:ln>
        </p:spPr>
        <p:style>
          <a:lnRef idx="0"/>
          <a:fillRef idx="0"/>
          <a:effectRef idx="0"/>
          <a:fontRef idx="minor"/>
        </p:style>
        <p:txBody>
          <a:bodyPr lIns="90000" rIns="90000" tIns="45000" bIns="45000" anchor="t">
            <a:spAutoFit/>
          </a:bodyPr>
          <a:p>
            <a:pPr algn="r" defTabSz="1097280">
              <a:lnSpc>
                <a:spcPct val="100000"/>
              </a:lnSpc>
            </a:pPr>
            <a:r>
              <a:rPr b="0" lang="en-US" sz="6000" strike="noStrike" u="none">
                <a:solidFill>
                  <a:srgbClr val="8bd3f0"/>
                </a:solidFill>
                <a:effectLst/>
                <a:uFillTx/>
                <a:latin typeface="Comic Sans MS Regular"/>
                <a:ea typeface="Comic Sans MS Regular"/>
              </a:rPr>
              <a:t>SparkContext (0, 9)</a:t>
            </a:r>
            <a:endParaRPr b="0" lang="en-GB" sz="6000" strike="noStrike" u="none">
              <a:solidFill>
                <a:srgbClr val="ffffff"/>
              </a:solidFill>
              <a:effectLst/>
              <a:uFillTx/>
              <a:latin typeface="Arial"/>
            </a:endParaRPr>
          </a:p>
        </p:txBody>
      </p:sp>
    </p:spTree>
  </p:cSld>
  <mc:AlternateContent>
    <mc:Choice Requires="p14">
      <p:transition spd="med" p14:dur="700">
        <p:fade/>
      </p:transition>
    </mc:Choice>
    <mc:Fallback>
      <p:transition spd="med">
        <p:fade/>
      </p:transition>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0" name="Picture 1" descr=""/>
          <p:cNvPicPr/>
          <p:nvPr/>
        </p:nvPicPr>
        <p:blipFill>
          <a:blip r:embed="rId1"/>
          <a:stretch/>
        </p:blipFill>
        <p:spPr>
          <a:xfrm>
            <a:off x="1143000" y="0"/>
            <a:ext cx="12337920" cy="8229240"/>
          </a:xfrm>
          <a:prstGeom prst="rect">
            <a:avLst/>
          </a:prstGeom>
          <a:noFill/>
          <a:ln w="0">
            <a:noFill/>
          </a:ln>
        </p:spPr>
      </p:pic>
      <p:sp>
        <p:nvSpPr>
          <p:cNvPr id="191" name="Rectangle 2"/>
          <p:cNvSpPr/>
          <p:nvPr/>
        </p:nvSpPr>
        <p:spPr>
          <a:xfrm>
            <a:off x="1143000" y="0"/>
            <a:ext cx="12781440" cy="1015200"/>
          </a:xfrm>
          <a:prstGeom prst="rect">
            <a:avLst/>
          </a:prstGeom>
          <a:noFill/>
          <a:ln w="0">
            <a:noFill/>
          </a:ln>
        </p:spPr>
        <p:style>
          <a:lnRef idx="0"/>
          <a:fillRef idx="0"/>
          <a:effectRef idx="0"/>
          <a:fontRef idx="minor"/>
        </p:style>
        <p:txBody>
          <a:bodyPr lIns="90000" rIns="90000" tIns="45000" bIns="45000" anchor="t">
            <a:spAutoFit/>
          </a:bodyPr>
          <a:p>
            <a:pPr defTabSz="1097280">
              <a:lnSpc>
                <a:spcPct val="100000"/>
              </a:lnSpc>
            </a:pPr>
            <a:r>
              <a:rPr b="0" lang="en-US" sz="6000" strike="noStrike" u="none">
                <a:solidFill>
                  <a:schemeClr val="accent2">
                    <a:lumMod val="75000"/>
                  </a:schemeClr>
                </a:solidFill>
                <a:effectLst/>
                <a:uFillTx/>
                <a:latin typeface="Comic Sans MS Regular"/>
                <a:ea typeface="Comic Sans MS Regular"/>
              </a:rPr>
              <a:t>OSS everywhere ==&gt; target</a:t>
            </a:r>
            <a:endParaRPr b="0" lang="en-GB" sz="6000" strike="noStrike" u="none">
              <a:solidFill>
                <a:srgbClr val="ffffff"/>
              </a:solidFill>
              <a:effectLst/>
              <a:uFillTx/>
              <a:latin typeface="Arial"/>
            </a:endParaRPr>
          </a:p>
        </p:txBody>
      </p:sp>
    </p:spTree>
  </p:cSld>
  <mc:AlternateContent>
    <mc:Choice Requires="p14">
      <p:transition spd="med" p14:dur="700">
        <p:fade/>
      </p:transition>
    </mc:Choice>
    <mc:Fallback>
      <p:transition spd="med">
        <p:fade/>
      </p:transition>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2" name="Picture 3" descr=""/>
          <p:cNvPicPr/>
          <p:nvPr/>
        </p:nvPicPr>
        <p:blipFill>
          <a:blip r:embed="rId1"/>
          <a:stretch/>
        </p:blipFill>
        <p:spPr>
          <a:xfrm>
            <a:off x="1698480" y="-23760"/>
            <a:ext cx="11072880" cy="7848000"/>
          </a:xfrm>
          <a:prstGeom prst="rect">
            <a:avLst/>
          </a:prstGeom>
          <a:noFill/>
          <a:ln w="0">
            <a:noFill/>
          </a:ln>
        </p:spPr>
      </p:pic>
      <p:sp>
        <p:nvSpPr>
          <p:cNvPr id="193" name="Rectangle 2"/>
          <p:cNvSpPr/>
          <p:nvPr/>
        </p:nvSpPr>
        <p:spPr>
          <a:xfrm>
            <a:off x="1474200" y="7103160"/>
            <a:ext cx="11953080" cy="1015200"/>
          </a:xfrm>
          <a:prstGeom prst="rect">
            <a:avLst/>
          </a:prstGeom>
          <a:noFill/>
          <a:ln w="0">
            <a:noFill/>
          </a:ln>
        </p:spPr>
        <p:style>
          <a:lnRef idx="0"/>
          <a:fillRef idx="0"/>
          <a:effectRef idx="0"/>
          <a:fontRef idx="minor"/>
        </p:style>
        <p:txBody>
          <a:bodyPr lIns="90000" rIns="90000" tIns="45000" bIns="45000" anchor="t">
            <a:spAutoFit/>
          </a:bodyPr>
          <a:p>
            <a:pPr algn="ctr" defTabSz="1097280">
              <a:lnSpc>
                <a:spcPct val="100000"/>
              </a:lnSpc>
            </a:pPr>
            <a:r>
              <a:rPr b="0" lang="en-US" sz="6000" strike="noStrike" u="none">
                <a:solidFill>
                  <a:srgbClr val="8bd3f0"/>
                </a:solidFill>
                <a:effectLst/>
                <a:uFillTx/>
                <a:latin typeface="Comic Sans MS Regular"/>
                <a:ea typeface="Comic Sans MS Regular"/>
              </a:rPr>
              <a:t>Apache &amp; github keys</a:t>
            </a:r>
            <a:endParaRPr b="0" lang="en-GB" sz="6000" strike="noStrike" u="none">
              <a:solidFill>
                <a:srgbClr val="ffffff"/>
              </a:solidFill>
              <a:effectLst/>
              <a:uFillTx/>
              <a:latin typeface="Arial"/>
            </a:endParaRPr>
          </a:p>
        </p:txBody>
      </p:sp>
    </p:spTree>
  </p:cSld>
  <mc:AlternateContent>
    <mc:Choice Requires="p14">
      <p:transition spd="med" p14:dur="700">
        <p:fade/>
      </p:transition>
    </mc:Choice>
    <mc:Fallback>
      <p:transition spd="med">
        <p:fade/>
      </p:transition>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TextBox 1"/>
          <p:cNvSpPr/>
          <p:nvPr/>
        </p:nvSpPr>
        <p:spPr>
          <a:xfrm>
            <a:off x="2202480" y="1666440"/>
            <a:ext cx="11640600" cy="6202800"/>
          </a:xfrm>
          <a:prstGeom prst="rect">
            <a:avLst/>
          </a:prstGeom>
          <a:noFill/>
          <a:ln w="0">
            <a:noFill/>
          </a:ln>
        </p:spPr>
        <p:style>
          <a:lnRef idx="0"/>
          <a:fillRef idx="0"/>
          <a:effectRef idx="0"/>
          <a:fontRef idx="minor"/>
        </p:style>
        <p:txBody>
          <a:bodyPr wrap="none" lIns="0" rIns="0" tIns="0" bIns="0" anchor="t">
            <a:noAutofit/>
          </a:bodyPr>
          <a:p>
            <a:pPr defTabSz="1097280">
              <a:lnSpc>
                <a:spcPct val="85000"/>
              </a:lnSpc>
              <a:spcBef>
                <a:spcPts val="601"/>
              </a:spcBef>
            </a:pPr>
            <a:r>
              <a:rPr b="0" lang="en-US" sz="4400" strike="noStrike" u="none">
                <a:solidFill>
                  <a:schemeClr val="accent1">
                    <a:lumMod val="60000"/>
                    <a:lumOff val="40000"/>
                  </a:schemeClr>
                </a:solidFill>
                <a:effectLst/>
                <a:uFillTx/>
                <a:latin typeface="Comic Sans MS"/>
                <a:ea typeface="Comic Sans MS"/>
              </a:rPr>
              <a:t>apt-get upgrade</a:t>
            </a:r>
            <a:endParaRPr b="0" lang="en-GB" sz="4400" strike="noStrike" u="none">
              <a:solidFill>
                <a:srgbClr val="ffffff"/>
              </a:solidFill>
              <a:effectLst/>
              <a:uFillTx/>
              <a:latin typeface="Arial"/>
            </a:endParaRPr>
          </a:p>
          <a:p>
            <a:pPr defTabSz="1097280">
              <a:lnSpc>
                <a:spcPct val="85000"/>
              </a:lnSpc>
              <a:spcBef>
                <a:spcPts val="601"/>
              </a:spcBef>
            </a:pPr>
            <a:r>
              <a:rPr b="0" lang="en-US" sz="4400" strike="noStrike" u="none">
                <a:solidFill>
                  <a:schemeClr val="accent1">
                    <a:lumMod val="60000"/>
                    <a:lumOff val="40000"/>
                  </a:schemeClr>
                </a:solidFill>
                <a:effectLst/>
                <a:uFillTx/>
                <a:latin typeface="Comic Sans MS"/>
                <a:ea typeface="Comic Sans MS"/>
              </a:rPr>
              <a:t>brew upgrade</a:t>
            </a:r>
            <a:endParaRPr b="0" lang="en-GB" sz="4400" strike="noStrike" u="none">
              <a:solidFill>
                <a:srgbClr val="ffffff"/>
              </a:solidFill>
              <a:effectLst/>
              <a:uFillTx/>
              <a:latin typeface="Arial"/>
            </a:endParaRPr>
          </a:p>
          <a:p>
            <a:pPr defTabSz="1097280">
              <a:lnSpc>
                <a:spcPct val="85000"/>
              </a:lnSpc>
              <a:spcBef>
                <a:spcPts val="601"/>
              </a:spcBef>
            </a:pPr>
            <a:r>
              <a:rPr b="0" lang="en-US" sz="4400" strike="noStrike" u="none">
                <a:solidFill>
                  <a:schemeClr val="accent1">
                    <a:lumMod val="60000"/>
                    <a:lumOff val="40000"/>
                  </a:schemeClr>
                </a:solidFill>
                <a:effectLst/>
                <a:uFillTx/>
                <a:latin typeface="Comic Sans MS"/>
                <a:ea typeface="Comic Sans MS"/>
              </a:rPr>
              <a:t>mvn install</a:t>
            </a:r>
            <a:endParaRPr b="0" lang="en-GB" sz="4400" strike="noStrike" u="none">
              <a:solidFill>
                <a:srgbClr val="ffffff"/>
              </a:solidFill>
              <a:effectLst/>
              <a:uFillTx/>
              <a:latin typeface="Arial"/>
            </a:endParaRPr>
          </a:p>
          <a:p>
            <a:pPr defTabSz="1097280">
              <a:lnSpc>
                <a:spcPct val="85000"/>
              </a:lnSpc>
              <a:spcBef>
                <a:spcPts val="601"/>
              </a:spcBef>
            </a:pPr>
            <a:r>
              <a:rPr b="0" lang="en-US" sz="4400" strike="noStrike" u="none">
                <a:solidFill>
                  <a:schemeClr val="accent1">
                    <a:lumMod val="60000"/>
                    <a:lumOff val="40000"/>
                  </a:schemeClr>
                </a:solidFill>
                <a:effectLst/>
                <a:uFillTx/>
                <a:latin typeface="Comic Sans MS"/>
                <a:ea typeface="Comic Sans MS"/>
              </a:rPr>
              <a:t>npm update</a:t>
            </a:r>
            <a:endParaRPr b="0" lang="en-GB" sz="4400" strike="noStrike" u="none">
              <a:solidFill>
                <a:srgbClr val="ffffff"/>
              </a:solidFill>
              <a:effectLst/>
              <a:uFillTx/>
              <a:latin typeface="Arial"/>
            </a:endParaRPr>
          </a:p>
          <a:p>
            <a:pPr defTabSz="1097280">
              <a:lnSpc>
                <a:spcPct val="85000"/>
              </a:lnSpc>
              <a:spcBef>
                <a:spcPts val="601"/>
              </a:spcBef>
            </a:pPr>
            <a:r>
              <a:rPr b="0" lang="en-US" sz="4400" strike="noStrike" u="none">
                <a:solidFill>
                  <a:schemeClr val="accent1">
                    <a:lumMod val="60000"/>
                    <a:lumOff val="40000"/>
                  </a:schemeClr>
                </a:solidFill>
                <a:effectLst/>
                <a:uFillTx/>
                <a:latin typeface="Comic Sans MS"/>
                <a:ea typeface="Comic Sans MS"/>
              </a:rPr>
              <a:t>yum update</a:t>
            </a:r>
            <a:endParaRPr b="0" lang="en-GB" sz="4400" strike="noStrike" u="none">
              <a:solidFill>
                <a:srgbClr val="ffffff"/>
              </a:solidFill>
              <a:effectLst/>
              <a:uFillTx/>
              <a:latin typeface="Arial"/>
            </a:endParaRPr>
          </a:p>
          <a:p>
            <a:pPr defTabSz="1097280">
              <a:lnSpc>
                <a:spcPct val="85000"/>
              </a:lnSpc>
              <a:spcBef>
                <a:spcPts val="601"/>
              </a:spcBef>
            </a:pPr>
            <a:r>
              <a:rPr b="0" lang="en-US" sz="4400" strike="noStrike" u="none">
                <a:solidFill>
                  <a:schemeClr val="accent1">
                    <a:lumMod val="60000"/>
                    <a:lumOff val="40000"/>
                  </a:schemeClr>
                </a:solidFill>
                <a:effectLst/>
                <a:uFillTx/>
                <a:latin typeface="Comic Sans MS"/>
                <a:ea typeface="Comic Sans MS"/>
              </a:rPr>
              <a:t>pip install</a:t>
            </a:r>
            <a:endParaRPr b="0" lang="en-GB" sz="4400" strike="noStrike" u="none">
              <a:solidFill>
                <a:srgbClr val="ffffff"/>
              </a:solidFill>
              <a:effectLst/>
              <a:uFillTx/>
              <a:latin typeface="Arial"/>
            </a:endParaRPr>
          </a:p>
          <a:p>
            <a:pPr defTabSz="1097280">
              <a:lnSpc>
                <a:spcPct val="85000"/>
              </a:lnSpc>
              <a:spcBef>
                <a:spcPts val="601"/>
              </a:spcBef>
            </a:pPr>
            <a:r>
              <a:rPr b="0" lang="en-US" sz="4400" strike="noStrike" u="none">
                <a:solidFill>
                  <a:schemeClr val="accent1">
                    <a:lumMod val="60000"/>
                    <a:lumOff val="40000"/>
                  </a:schemeClr>
                </a:solidFill>
                <a:effectLst/>
                <a:uFillTx/>
                <a:latin typeface="Comic Sans MS"/>
                <a:ea typeface="Comic Sans MS"/>
              </a:rPr>
              <a:t>docker pull</a:t>
            </a:r>
            <a:endParaRPr b="0" lang="en-GB" sz="4400" strike="noStrike" u="none">
              <a:solidFill>
                <a:srgbClr val="ffffff"/>
              </a:solidFill>
              <a:effectLst/>
              <a:uFillTx/>
              <a:latin typeface="Arial"/>
            </a:endParaRPr>
          </a:p>
          <a:p>
            <a:pPr defTabSz="1097280">
              <a:lnSpc>
                <a:spcPct val="85000"/>
              </a:lnSpc>
              <a:spcBef>
                <a:spcPts val="601"/>
              </a:spcBef>
            </a:pPr>
            <a:r>
              <a:rPr b="0" lang="is-IS" sz="4400" strike="noStrike" u="none">
                <a:solidFill>
                  <a:schemeClr val="accent1">
                    <a:lumMod val="60000"/>
                    <a:lumOff val="40000"/>
                  </a:schemeClr>
                </a:solidFill>
                <a:effectLst/>
                <a:uFillTx/>
                <a:latin typeface="Comic Sans MS"/>
                <a:ea typeface="Comic Sans MS"/>
              </a:rPr>
              <a:t>…</a:t>
            </a:r>
            <a:endParaRPr b="0" lang="en-GB" sz="4400" strike="noStrike" u="none">
              <a:solidFill>
                <a:srgbClr val="ffffff"/>
              </a:solidFill>
              <a:effectLst/>
              <a:uFillTx/>
              <a:latin typeface="Arial"/>
            </a:endParaRPr>
          </a:p>
        </p:txBody>
      </p:sp>
      <p:sp>
        <p:nvSpPr>
          <p:cNvPr id="195" name="Rectangle 3"/>
          <p:cNvSpPr/>
          <p:nvPr/>
        </p:nvSpPr>
        <p:spPr>
          <a:xfrm>
            <a:off x="12060000" y="7179840"/>
            <a:ext cx="2561040" cy="1004760"/>
          </a:xfrm>
          <a:prstGeom prst="rect">
            <a:avLst/>
          </a:prstGeom>
          <a:noFill/>
          <a:ln w="0">
            <a:noFill/>
          </a:ln>
        </p:spPr>
        <p:style>
          <a:lnRef idx="0"/>
          <a:fillRef idx="0"/>
          <a:effectRef idx="0"/>
          <a:fontRef idx="minor"/>
        </p:style>
        <p:txBody>
          <a:bodyPr lIns="90000" rIns="90000" tIns="45000" bIns="45000" anchor="t">
            <a:spAutoFit/>
          </a:bodyPr>
          <a:p>
            <a:pPr algn="r" defTabSz="1097280">
              <a:lnSpc>
                <a:spcPct val="100000"/>
              </a:lnSpc>
            </a:pPr>
            <a:r>
              <a:rPr b="0" lang="en-US" sz="6000" strike="noStrike" u="none">
                <a:solidFill>
                  <a:srgbClr val="8bd3f0"/>
                </a:solidFill>
                <a:effectLst/>
                <a:uFillTx/>
                <a:latin typeface="Comic Sans MS Regular"/>
                <a:ea typeface="Comic Sans MS Regular"/>
              </a:rPr>
              <a:t>(?,?)</a:t>
            </a:r>
            <a:endParaRPr b="0" lang="en-GB" sz="6000" strike="noStrike" u="none">
              <a:solidFill>
                <a:srgbClr val="ffffff"/>
              </a:solidFill>
              <a:effectLst/>
              <a:uFillTx/>
              <a:latin typeface="Arial"/>
            </a:endParaRPr>
          </a:p>
        </p:txBody>
      </p:sp>
      <p:sp>
        <p:nvSpPr>
          <p:cNvPr id="196" name="Rectangle 4"/>
          <p:cNvSpPr/>
          <p:nvPr/>
        </p:nvSpPr>
        <p:spPr>
          <a:xfrm>
            <a:off x="1698480" y="325080"/>
            <a:ext cx="11953080" cy="1015200"/>
          </a:xfrm>
          <a:prstGeom prst="rect">
            <a:avLst/>
          </a:prstGeom>
          <a:noFill/>
          <a:ln w="0">
            <a:noFill/>
          </a:ln>
        </p:spPr>
        <p:style>
          <a:lnRef idx="0"/>
          <a:fillRef idx="0"/>
          <a:effectRef idx="0"/>
          <a:fontRef idx="minor"/>
        </p:style>
        <p:txBody>
          <a:bodyPr lIns="90000" rIns="90000" tIns="45000" bIns="45000" anchor="t">
            <a:spAutoFit/>
          </a:bodyPr>
          <a:p>
            <a:pPr defTabSz="1097280">
              <a:lnSpc>
                <a:spcPct val="100000"/>
              </a:lnSpc>
            </a:pPr>
            <a:r>
              <a:rPr b="0" lang="en-US" sz="6000" strike="noStrike" u="none">
                <a:solidFill>
                  <a:srgbClr val="8bd3f0"/>
                </a:solidFill>
                <a:effectLst/>
                <a:uFillTx/>
                <a:latin typeface="Comic Sans MS Regular"/>
                <a:ea typeface="Comic Sans MS Regular"/>
              </a:rPr>
              <a:t>build dependencies</a:t>
            </a:r>
            <a:endParaRPr b="0" lang="en-GB" sz="6000" strike="noStrike" u="none">
              <a:solidFill>
                <a:srgbClr val="ffffff"/>
              </a:solidFill>
              <a:effectLst/>
              <a:uFillTx/>
              <a:latin typeface="Arial"/>
            </a:endParaRPr>
          </a:p>
        </p:txBody>
      </p:sp>
      <p:sp>
        <p:nvSpPr>
          <p:cNvPr id="197" name="Rectangle 5"/>
          <p:cNvSpPr/>
          <p:nvPr/>
        </p:nvSpPr>
        <p:spPr>
          <a:xfrm>
            <a:off x="2778840" y="6649560"/>
            <a:ext cx="9216720" cy="1015200"/>
          </a:xfrm>
          <a:prstGeom prst="rect">
            <a:avLst/>
          </a:prstGeom>
          <a:noFill/>
          <a:ln w="0">
            <a:noFill/>
          </a:ln>
        </p:spPr>
        <p:style>
          <a:lnRef idx="0"/>
          <a:fillRef idx="0"/>
          <a:effectRef idx="0"/>
          <a:fontRef idx="minor"/>
        </p:style>
        <p:txBody>
          <a:bodyPr lIns="90000" rIns="90000" tIns="45000" bIns="45000" anchor="t">
            <a:spAutoFit/>
          </a:bodyPr>
          <a:p>
            <a:pPr algn="r" defTabSz="1097280">
              <a:lnSpc>
                <a:spcPct val="100000"/>
              </a:lnSpc>
            </a:pPr>
            <a:r>
              <a:rPr b="0" i="1" lang="en-US" sz="6000" strike="noStrike" u="none">
                <a:solidFill>
                  <a:srgbClr val="8bd3f0"/>
                </a:solidFill>
                <a:effectLst/>
                <a:uFillTx/>
                <a:latin typeface="Comic Sans MS Regular"/>
                <a:ea typeface="Comic Sans MS Regular"/>
              </a:rPr>
              <a:t>We need to address this!</a:t>
            </a:r>
            <a:endParaRPr b="0" lang="en-GB" sz="6000" strike="noStrike" u="none">
              <a:solidFill>
                <a:srgbClr val="ffffff"/>
              </a:solidFill>
              <a:effectLst/>
              <a:uFillTx/>
              <a:latin typeface="Arial"/>
            </a:endParaRPr>
          </a:p>
        </p:txBody>
      </p:sp>
    </p:spTree>
  </p:cSld>
  <mc:AlternateContent>
    <mc:Choice Requires="p14">
      <p:transition spd="med" p14:dur="700">
        <p:fade/>
      </p:transition>
    </mc:Choice>
    <mc:Fallback>
      <p:transition spd="med">
        <p:fade/>
      </p:transition>
    </mc:Fallback>
  </mc:AlternateContent>
  <p:timing>
    <p:tnLst>
      <p:par>
        <p:cTn id="86" dur="indefinite" restart="never" nodeType="tmRoot">
          <p:childTnLst>
            <p:seq>
              <p:cTn id="87" dur="indefinite" nodeType="mainSeq">
                <p:childTnLst>
                  <p:par>
                    <p:cTn id="88" fill="hold">
                      <p:stCondLst>
                        <p:cond delay="0"/>
                      </p:stCondLst>
                      <p:childTnLst>
                        <p:par>
                          <p:cTn id="89" fill="hold">
                            <p:stCondLst>
                              <p:cond delay="0"/>
                            </p:stCondLst>
                            <p:childTnLst>
                              <p:par>
                                <p:cTn id="90" nodeType="withEffect" fill="hold" presetClass="entr" presetID="9">
                                  <p:stCondLst>
                                    <p:cond delay="2000"/>
                                  </p:stCondLst>
                                  <p:childTnLst>
                                    <p:set>
                                      <p:cBhvr>
                                        <p:cTn id="91" dur="1" fill="hold">
                                          <p:stCondLst>
                                            <p:cond delay="0"/>
                                          </p:stCondLst>
                                        </p:cTn>
                                        <p:tgtEl>
                                          <p:spTgt spid="197"/>
                                        </p:tgtEl>
                                        <p:attrNameLst>
                                          <p:attrName>style.visibility</p:attrName>
                                        </p:attrNameLst>
                                      </p:cBhvr>
                                      <p:to>
                                        <p:strVal val="visible"/>
                                      </p:to>
                                    </p:set>
                                    <p:animEffect filter="dissolve" transition="in">
                                      <p:cBhvr additive="repl">
                                        <p:cTn id="92" dur="500"/>
                                        <p:tgtEl>
                                          <p:spTgt spid="1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TextBox 2"/>
          <p:cNvSpPr/>
          <p:nvPr/>
        </p:nvSpPr>
        <p:spPr>
          <a:xfrm>
            <a:off x="762480" y="2053800"/>
            <a:ext cx="13537080" cy="4231440"/>
          </a:xfrm>
          <a:prstGeom prst="rect">
            <a:avLst/>
          </a:prstGeom>
          <a:noFill/>
          <a:ln w="0">
            <a:noFill/>
          </a:ln>
        </p:spPr>
        <p:style>
          <a:lnRef idx="0"/>
          <a:fillRef idx="0"/>
          <a:effectRef idx="0"/>
          <a:fontRef idx="minor"/>
        </p:style>
        <p:txBody>
          <a:bodyPr lIns="0" rIns="0" tIns="0" bIns="0" anchor="ctr">
            <a:spAutoFit/>
          </a:bodyPr>
          <a:p>
            <a:pPr defTabSz="1097280">
              <a:lnSpc>
                <a:spcPct val="85000"/>
              </a:lnSpc>
              <a:spcBef>
                <a:spcPts val="601"/>
              </a:spcBef>
            </a:pPr>
            <a:r>
              <a:rPr b="0" lang="en-US" sz="6000" strike="noStrike" u="none">
                <a:solidFill>
                  <a:schemeClr val="accent2">
                    <a:lumMod val="60000"/>
                    <a:lumOff val="40000"/>
                  </a:schemeClr>
                </a:solidFill>
                <a:effectLst/>
                <a:uFillTx/>
                <a:latin typeface="Comic Sans MS Regular"/>
                <a:ea typeface="Comic Sans MS Regular"/>
              </a:rPr>
              <a:t>Isolation: containers?</a:t>
            </a:r>
            <a:endParaRPr b="0" lang="en-GB" sz="6000" strike="noStrike" u="none">
              <a:solidFill>
                <a:srgbClr val="ffffff"/>
              </a:solidFill>
              <a:effectLst/>
              <a:uFillTx/>
              <a:latin typeface="Arial"/>
            </a:endParaRPr>
          </a:p>
          <a:p>
            <a:pPr defTabSz="1097280">
              <a:lnSpc>
                <a:spcPct val="85000"/>
              </a:lnSpc>
              <a:spcBef>
                <a:spcPts val="601"/>
              </a:spcBef>
            </a:pPr>
            <a:endParaRPr b="0" lang="en-GB" sz="6000" strike="noStrike" u="none">
              <a:solidFill>
                <a:srgbClr val="ffffff"/>
              </a:solidFill>
              <a:effectLst/>
              <a:uFillTx/>
              <a:latin typeface="Arial"/>
            </a:endParaRPr>
          </a:p>
          <a:p>
            <a:pPr defTabSz="1097280">
              <a:lnSpc>
                <a:spcPct val="85000"/>
              </a:lnSpc>
              <a:spcBef>
                <a:spcPts val="601"/>
              </a:spcBef>
            </a:pPr>
            <a:r>
              <a:rPr b="0" lang="en-US" sz="6000" strike="noStrike" u="none">
                <a:solidFill>
                  <a:schemeClr val="accent2">
                    <a:lumMod val="60000"/>
                    <a:lumOff val="40000"/>
                  </a:schemeClr>
                </a:solidFill>
                <a:effectLst/>
                <a:uFillTx/>
                <a:latin typeface="Comic Sans MS Regular"/>
                <a:ea typeface="Comic Sans MS Regular"/>
              </a:rPr>
              <a:t>Authentication: PGP validate mvn</a:t>
            </a:r>
            <a:r>
              <a:rPr b="0" lang="is-IS" sz="6000" strike="noStrike" u="none">
                <a:solidFill>
                  <a:schemeClr val="accent2">
                    <a:lumMod val="60000"/>
                    <a:lumOff val="40000"/>
                  </a:schemeClr>
                </a:solidFill>
                <a:effectLst/>
                <a:uFillTx/>
                <a:latin typeface="Comic Sans MS Regular"/>
                <a:ea typeface="Comic Sans MS Regular"/>
              </a:rPr>
              <a:t>…</a:t>
            </a:r>
            <a:endParaRPr b="0" lang="en-GB" sz="6000" strike="noStrike" u="none">
              <a:solidFill>
                <a:srgbClr val="ffffff"/>
              </a:solidFill>
              <a:effectLst/>
              <a:uFillTx/>
              <a:latin typeface="Arial"/>
            </a:endParaRPr>
          </a:p>
          <a:p>
            <a:pPr defTabSz="1097280">
              <a:lnSpc>
                <a:spcPct val="85000"/>
              </a:lnSpc>
              <a:spcBef>
                <a:spcPts val="601"/>
              </a:spcBef>
            </a:pPr>
            <a:endParaRPr b="0" lang="en-GB" sz="6000" strike="noStrike" u="none">
              <a:solidFill>
                <a:srgbClr val="ffffff"/>
              </a:solidFill>
              <a:effectLst/>
              <a:uFillTx/>
              <a:latin typeface="Arial"/>
            </a:endParaRPr>
          </a:p>
          <a:p>
            <a:pPr defTabSz="1097280">
              <a:lnSpc>
                <a:spcPct val="85000"/>
              </a:lnSpc>
              <a:spcBef>
                <a:spcPts val="601"/>
              </a:spcBef>
            </a:pPr>
            <a:r>
              <a:rPr b="0" lang="is-IS" sz="6000" strike="noStrike" u="none">
                <a:solidFill>
                  <a:schemeClr val="accent2">
                    <a:lumMod val="60000"/>
                    <a:lumOff val="40000"/>
                  </a:schemeClr>
                </a:solidFill>
                <a:effectLst/>
                <a:uFillTx/>
                <a:latin typeface="Comic Sans MS Regular"/>
                <a:ea typeface="Comic Sans MS Regular"/>
              </a:rPr>
              <a:t>Audit logs</a:t>
            </a:r>
            <a:endParaRPr b="0" lang="en-GB" sz="6000" strike="noStrike" u="none">
              <a:solidFill>
                <a:srgbClr val="ffffff"/>
              </a:solidFill>
              <a:effectLst/>
              <a:uFillTx/>
              <a:latin typeface="Arial"/>
            </a:endParaRPr>
          </a:p>
        </p:txBody>
      </p:sp>
    </p:spTree>
  </p:cSld>
  <mc:AlternateContent>
    <mc:Choice Requires="p14">
      <p:transition spd="med" p14:dur="700">
        <p:fade/>
      </p:transition>
    </mc:Choice>
    <mc:Fallback>
      <p:transition spd="med">
        <p:fade/>
      </p:transition>
    </mc:Fallback>
  </mc:AlternateContent>
  <p:timing>
    <p:tnLst>
      <p:par>
        <p:cTn id="93" dur="indefinite" restart="never" nodeType="tmRoot">
          <p:childTnLst>
            <p:seq>
              <p:cTn id="94" dur="indefinite" nodeType="mainSeq">
                <p:childTnLst>
                  <p:par>
                    <p:cTn id="95" fill="hold">
                      <p:stCondLst>
                        <p:cond delay="0"/>
                      </p:stCondLst>
                      <p:childTnLst>
                        <p:par>
                          <p:cTn id="96" fill="hold">
                            <p:stCondLst>
                              <p:cond delay="0"/>
                            </p:stCondLst>
                            <p:childTnLst>
                              <p:par>
                                <p:cTn id="97" nodeType="withEffect" fill="hold" presetClass="entr" presetID="9">
                                  <p:stCondLst>
                                    <p:cond delay="0"/>
                                  </p:stCondLst>
                                  <p:childTnLst>
                                    <p:set>
                                      <p:cBhvr>
                                        <p:cTn id="98" dur="1" fill="hold">
                                          <p:stCondLst>
                                            <p:cond delay="0"/>
                                          </p:stCondLst>
                                        </p:cTn>
                                        <p:tgtEl>
                                          <p:spTgt spid="198">
                                            <p:txEl>
                                              <p:pRg st="0" end="0"/>
                                            </p:txEl>
                                          </p:spTgt>
                                        </p:tgtEl>
                                        <p:attrNameLst>
                                          <p:attrName>style.visibility</p:attrName>
                                        </p:attrNameLst>
                                      </p:cBhvr>
                                      <p:to>
                                        <p:strVal val="visible"/>
                                      </p:to>
                                    </p:set>
                                    <p:animEffect filter="dissolve" transition="in">
                                      <p:cBhvr additive="repl">
                                        <p:cTn id="99" dur="2000"/>
                                        <p:tgtEl>
                                          <p:spTgt spid="198">
                                            <p:txEl>
                                              <p:pRg st="0" end="0"/>
                                            </p:txEl>
                                          </p:spTgt>
                                        </p:tgtEl>
                                      </p:cBhvr>
                                    </p:animEffect>
                                  </p:childTnLst>
                                </p:cTn>
                              </p:par>
                              <p:par>
                                <p:cTn id="100" nodeType="withEffect" fill="hold" presetClass="emph" presetID="8">
                                  <p:stCondLst>
                                    <p:cond delay="0"/>
                                  </p:stCondLst>
                                  <p:childTnLst>
                                    <p:animRot by="21600000">
                                      <p:cBhvr>
                                        <p:cTn id="101" dur="2000" fill="hold"/>
                                        <p:tgtEl>
                                          <p:spTgt spid="198">
                                            <p:txEl>
                                              <p:pRg st="0" end="0"/>
                                            </p:txEl>
                                          </p:spTgt>
                                        </p:tgtEl>
                                        <p:attrNameLst>
                                          <p:attrName>r</p:attrName>
                                        </p:attrNameLst>
                                      </p:cBhvr>
                                    </p:animRot>
                                  </p:childTnLst>
                                </p:cTn>
                              </p:par>
                            </p:childTnLst>
                          </p:cTn>
                        </p:par>
                        <p:par>
                          <p:cTn id="102" fill="hold">
                            <p:stCondLst>
                              <p:cond delay="2000"/>
                            </p:stCondLst>
                            <p:childTnLst>
                              <p:par>
                                <p:cTn id="103" nodeType="afterEffect" fill="hold" presetClass="entr" presetID="9">
                                  <p:stCondLst>
                                    <p:cond delay="0"/>
                                  </p:stCondLst>
                                  <p:childTnLst>
                                    <p:set>
                                      <p:cBhvr>
                                        <p:cTn id="104" dur="1" fill="hold">
                                          <p:stCondLst>
                                            <p:cond delay="0"/>
                                          </p:stCondLst>
                                        </p:cTn>
                                        <p:tgtEl>
                                          <p:spTgt spid="198">
                                            <p:txEl>
                                              <p:pRg st="2" end="2"/>
                                            </p:txEl>
                                          </p:spTgt>
                                        </p:tgtEl>
                                        <p:attrNameLst>
                                          <p:attrName>style.visibility</p:attrName>
                                        </p:attrNameLst>
                                      </p:cBhvr>
                                      <p:to>
                                        <p:strVal val="visible"/>
                                      </p:to>
                                    </p:set>
                                    <p:animEffect filter="dissolve" transition="in">
                                      <p:cBhvr additive="repl">
                                        <p:cTn id="105" dur="2000"/>
                                        <p:tgtEl>
                                          <p:spTgt spid="198">
                                            <p:txEl>
                                              <p:pRg st="2" end="2"/>
                                            </p:txEl>
                                          </p:spTgt>
                                        </p:tgtEl>
                                      </p:cBhvr>
                                    </p:animEffect>
                                  </p:childTnLst>
                                </p:cTn>
                              </p:par>
                              <p:par>
                                <p:cTn id="106" nodeType="withEffect" fill="hold" presetClass="emph" presetID="8">
                                  <p:stCondLst>
                                    <p:cond delay="0"/>
                                  </p:stCondLst>
                                  <p:childTnLst>
                                    <p:animRot by="21600000">
                                      <p:cBhvr>
                                        <p:cTn id="107" dur="2000" fill="hold"/>
                                        <p:tgtEl>
                                          <p:spTgt spid="198">
                                            <p:txEl>
                                              <p:pRg st="2" end="2"/>
                                            </p:txEl>
                                          </p:spTgt>
                                        </p:tgtEl>
                                        <p:attrNameLst>
                                          <p:attrName>r</p:attrName>
                                        </p:attrNameLst>
                                      </p:cBhvr>
                                    </p:animRot>
                                  </p:childTnLst>
                                </p:cTn>
                              </p:par>
                            </p:childTnLst>
                          </p:cTn>
                        </p:par>
                        <p:par>
                          <p:cTn id="108" fill="hold">
                            <p:stCondLst>
                              <p:cond delay="4000"/>
                            </p:stCondLst>
                            <p:childTnLst>
                              <p:par>
                                <p:cTn id="109" nodeType="afterEffect" fill="hold" presetClass="entr" presetID="9">
                                  <p:stCondLst>
                                    <p:cond delay="0"/>
                                  </p:stCondLst>
                                  <p:childTnLst>
                                    <p:set>
                                      <p:cBhvr>
                                        <p:cTn id="110" dur="1" fill="hold">
                                          <p:stCondLst>
                                            <p:cond delay="0"/>
                                          </p:stCondLst>
                                        </p:cTn>
                                        <p:tgtEl>
                                          <p:spTgt spid="198">
                                            <p:txEl>
                                              <p:pRg st="4" end="4"/>
                                            </p:txEl>
                                          </p:spTgt>
                                        </p:tgtEl>
                                        <p:attrNameLst>
                                          <p:attrName>style.visibility</p:attrName>
                                        </p:attrNameLst>
                                      </p:cBhvr>
                                      <p:to>
                                        <p:strVal val="visible"/>
                                      </p:to>
                                    </p:set>
                                    <p:animEffect filter="dissolve" transition="in">
                                      <p:cBhvr additive="repl">
                                        <p:cTn id="111" dur="2000"/>
                                        <p:tgtEl>
                                          <p:spTgt spid="198">
                                            <p:txEl>
                                              <p:pRg st="4" end="4"/>
                                            </p:txEl>
                                          </p:spTgt>
                                        </p:tgtEl>
                                      </p:cBhvr>
                                    </p:animEffect>
                                  </p:childTnLst>
                                </p:cTn>
                              </p:par>
                              <p:par>
                                <p:cTn id="112" nodeType="withEffect" fill="hold" presetClass="emph" presetID="8">
                                  <p:stCondLst>
                                    <p:cond delay="0"/>
                                  </p:stCondLst>
                                  <p:childTnLst>
                                    <p:animRot by="21600000">
                                      <p:cBhvr>
                                        <p:cTn id="113" dur="2000" fill="hold"/>
                                        <p:tgtEl>
                                          <p:spTgt spid="198">
                                            <p:txEl>
                                              <p:pRg st="4" end="4"/>
                                            </p:txEl>
                                          </p:spTgt>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9" name="Picture 1" descr=""/>
          <p:cNvPicPr/>
          <p:nvPr/>
        </p:nvPicPr>
        <p:blipFill>
          <a:blip r:embed="rId1"/>
          <a:stretch/>
        </p:blipFill>
        <p:spPr>
          <a:xfrm>
            <a:off x="1130400" y="0"/>
            <a:ext cx="12346920" cy="8229240"/>
          </a:xfrm>
          <a:prstGeom prst="rect">
            <a:avLst/>
          </a:prstGeom>
          <a:noFill/>
          <a:ln w="0">
            <a:noFill/>
          </a:ln>
        </p:spPr>
      </p:pic>
      <p:sp>
        <p:nvSpPr>
          <p:cNvPr id="200" name="Rectangle 2"/>
          <p:cNvSpPr/>
          <p:nvPr/>
        </p:nvSpPr>
        <p:spPr>
          <a:xfrm>
            <a:off x="2418480" y="1882440"/>
            <a:ext cx="11953080" cy="1015200"/>
          </a:xfrm>
          <a:prstGeom prst="rect">
            <a:avLst/>
          </a:prstGeom>
          <a:noFill/>
          <a:ln w="0">
            <a:noFill/>
          </a:ln>
        </p:spPr>
        <p:style>
          <a:lnRef idx="0"/>
          <a:fillRef idx="0"/>
          <a:effectRef idx="0"/>
          <a:fontRef idx="minor"/>
        </p:style>
        <p:txBody>
          <a:bodyPr lIns="90000" rIns="90000" tIns="45000" bIns="45000" anchor="t">
            <a:spAutoFit/>
          </a:bodyPr>
          <a:p>
            <a:pPr defTabSz="1097280">
              <a:lnSpc>
                <a:spcPct val="100000"/>
              </a:lnSpc>
            </a:pPr>
            <a:r>
              <a:rPr b="0" lang="en-US" sz="6000" strike="noStrike" u="none">
                <a:solidFill>
                  <a:srgbClr val="8bd3f0"/>
                </a:solidFill>
                <a:effectLst/>
                <a:uFillTx/>
                <a:latin typeface="Comic Sans MS Regular"/>
                <a:ea typeface="Comic Sans MS Regular"/>
              </a:rPr>
              <a:t>Questions?</a:t>
            </a:r>
            <a:endParaRPr b="0" lang="en-GB" sz="6000" strike="noStrike" u="none">
              <a:solidFill>
                <a:srgbClr val="ffffff"/>
              </a:solidFill>
              <a:effectLst/>
              <a:uFillTx/>
              <a:latin typeface="Arial"/>
            </a:endParaRPr>
          </a:p>
        </p:txBody>
      </p:sp>
    </p:spTree>
  </p:cSld>
  <mc:AlternateContent>
    <mc:Choice Requires="p14">
      <p:transition spd="med" p14:dur="700">
        <p:fade/>
      </p:transition>
    </mc:Choice>
    <mc:Fallback>
      <p:transition spd="med">
        <p:fade/>
      </p:transition>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 name="Picture 1" descr=""/>
          <p:cNvPicPr/>
          <p:nvPr/>
        </p:nvPicPr>
        <p:blipFill>
          <a:blip r:embed="rId1"/>
          <a:stretch/>
        </p:blipFill>
        <p:spPr>
          <a:xfrm>
            <a:off x="834480" y="0"/>
            <a:ext cx="6236280" cy="8229240"/>
          </a:xfrm>
          <a:prstGeom prst="rect">
            <a:avLst/>
          </a:prstGeom>
          <a:noFill/>
          <a:ln w="0">
            <a:noFill/>
          </a:ln>
        </p:spPr>
      </p:pic>
      <p:pic>
        <p:nvPicPr>
          <p:cNvPr id="30" name="Picture 2" descr=""/>
          <p:cNvPicPr/>
          <p:nvPr/>
        </p:nvPicPr>
        <p:blipFill>
          <a:blip r:embed="rId2"/>
          <a:stretch/>
        </p:blipFill>
        <p:spPr>
          <a:xfrm>
            <a:off x="7675200" y="27720"/>
            <a:ext cx="6215040" cy="8201520"/>
          </a:xfrm>
          <a:prstGeom prst="rect">
            <a:avLst/>
          </a:prstGeom>
          <a:noFill/>
          <a:ln w="0">
            <a:noFill/>
          </a:ln>
        </p:spPr>
      </p:pic>
      <p:sp>
        <p:nvSpPr>
          <p:cNvPr id="31" name="TextBox 3"/>
          <p:cNvSpPr/>
          <p:nvPr/>
        </p:nvSpPr>
        <p:spPr>
          <a:xfrm>
            <a:off x="1980000" y="7146360"/>
            <a:ext cx="11340000" cy="777960"/>
          </a:xfrm>
          <a:prstGeom prst="rect">
            <a:avLst/>
          </a:prstGeom>
          <a:noFill/>
          <a:ln w="0">
            <a:noFill/>
          </a:ln>
        </p:spPr>
        <p:style>
          <a:lnRef idx="0"/>
          <a:fillRef idx="0"/>
          <a:effectRef idx="0"/>
          <a:fontRef idx="minor"/>
        </p:style>
        <p:txBody>
          <a:bodyPr lIns="0" rIns="0" tIns="0" bIns="0" anchor="ctr">
            <a:spAutoFit/>
          </a:bodyPr>
          <a:p>
            <a:pPr algn="ctr" defTabSz="1097280">
              <a:lnSpc>
                <a:spcPct val="85000"/>
              </a:lnSpc>
              <a:spcBef>
                <a:spcPts val="601"/>
              </a:spcBef>
            </a:pPr>
            <a:r>
              <a:rPr b="0" lang="en-US" sz="6000" strike="noStrike" u="none">
                <a:solidFill>
                  <a:schemeClr val="accent2">
                    <a:lumMod val="60000"/>
                    <a:lumOff val="40000"/>
                  </a:schemeClr>
                </a:solidFill>
                <a:effectLst/>
                <a:uFillTx/>
                <a:latin typeface="Comic Sans MS Regular"/>
                <a:ea typeface="Comic Sans MS Regular"/>
              </a:rPr>
              <a:t>Don’t upset a nation state</a:t>
            </a:r>
            <a:endParaRPr b="0" lang="en-GB" sz="6000" strike="noStrike" u="none">
              <a:solidFill>
                <a:srgbClr val="ffffff"/>
              </a:solidFill>
              <a:effectLst/>
              <a:uFillTx/>
              <a:latin typeface="Arial"/>
            </a:endParaRPr>
          </a:p>
        </p:txBody>
      </p:sp>
    </p:spTree>
  </p:cSld>
  <mc:AlternateContent>
    <mc:Choice Requires="p14">
      <p:transition spd="med" p14:dur="700">
        <p:fade/>
      </p:transition>
    </mc:Choice>
    <mc:Fallback>
      <p:transition spd="med">
        <p:fade/>
      </p:transition>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 name="Picture 2" descr="http://4.bp.blogspot.com/_gna400gERWk/SHYtvBNnSaI/AAAAAAAABgI/pQkZ-dWqM8A/s1600/IMG_0199.JPG"/>
          <p:cNvPicPr/>
          <p:nvPr/>
        </p:nvPicPr>
        <p:blipFill>
          <a:blip r:embed="rId1"/>
          <a:stretch/>
        </p:blipFill>
        <p:spPr>
          <a:xfrm>
            <a:off x="1986480" y="0"/>
            <a:ext cx="10972440" cy="8229240"/>
          </a:xfrm>
          <a:prstGeom prst="rect">
            <a:avLst/>
          </a:prstGeom>
          <a:noFill/>
          <a:ln w="0">
            <a:noFill/>
          </a:ln>
        </p:spPr>
      </p:pic>
      <p:sp>
        <p:nvSpPr>
          <p:cNvPr id="33" name="TextBox 2"/>
          <p:cNvSpPr/>
          <p:nvPr/>
        </p:nvSpPr>
        <p:spPr>
          <a:xfrm>
            <a:off x="1676520" y="7315560"/>
            <a:ext cx="11593080" cy="784440"/>
          </a:xfrm>
          <a:prstGeom prst="rect">
            <a:avLst/>
          </a:prstGeom>
          <a:noFill/>
          <a:ln w="0">
            <a:noFill/>
          </a:ln>
        </p:spPr>
        <p:style>
          <a:lnRef idx="0"/>
          <a:fillRef idx="0"/>
          <a:effectRef idx="0"/>
          <a:fontRef idx="minor"/>
        </p:style>
        <p:txBody>
          <a:bodyPr lIns="0" rIns="0" tIns="0" bIns="0" anchor="ctr">
            <a:spAutoFit/>
          </a:bodyPr>
          <a:p>
            <a:pPr algn="ctr" defTabSz="1097280">
              <a:lnSpc>
                <a:spcPct val="85000"/>
              </a:lnSpc>
              <a:spcBef>
                <a:spcPts val="601"/>
              </a:spcBef>
            </a:pPr>
            <a:r>
              <a:rPr b="0" lang="en-US" sz="6000" strike="noStrike" u="none">
                <a:solidFill>
                  <a:schemeClr val="accent2">
                    <a:lumMod val="60000"/>
                    <a:lumOff val="40000"/>
                  </a:schemeClr>
                </a:solidFill>
                <a:effectLst/>
                <a:uFillTx/>
                <a:latin typeface="Comic Sans MS Regular"/>
                <a:ea typeface="Comic Sans MS Regular"/>
              </a:rPr>
              <a:t>Worry about drive-by</a:t>
            </a:r>
            <a:endParaRPr b="0" lang="en-GB" sz="6000" strike="noStrike" u="none">
              <a:solidFill>
                <a:srgbClr val="ffffff"/>
              </a:solidFill>
              <a:effectLst/>
              <a:uFillTx/>
              <a:latin typeface="Arial"/>
            </a:endParaRPr>
          </a:p>
        </p:txBody>
      </p:sp>
    </p:spTree>
  </p:cSld>
  <mc:AlternateContent>
    <mc:Choice Requires="p14">
      <p:transition spd="med" p14:dur="700">
        <p:fade/>
      </p:transition>
    </mc:Choice>
    <mc:Fallback>
      <p:transition spd="med">
        <p:fade/>
      </p:transition>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 name="Picture 1" descr=""/>
          <p:cNvPicPr/>
          <p:nvPr/>
        </p:nvPicPr>
        <p:blipFill>
          <a:blip r:embed="rId1"/>
          <a:stretch/>
        </p:blipFill>
        <p:spPr>
          <a:xfrm>
            <a:off x="945000" y="770760"/>
            <a:ext cx="5299200" cy="2727720"/>
          </a:xfrm>
          <a:prstGeom prst="rect">
            <a:avLst/>
          </a:prstGeom>
          <a:noFill/>
          <a:ln w="0">
            <a:noFill/>
          </a:ln>
        </p:spPr>
      </p:pic>
      <p:pic>
        <p:nvPicPr>
          <p:cNvPr id="35" name="Picture 5" descr=""/>
          <p:cNvPicPr/>
          <p:nvPr/>
        </p:nvPicPr>
        <p:blipFill>
          <a:blip r:embed="rId2"/>
          <a:stretch/>
        </p:blipFill>
        <p:spPr>
          <a:xfrm>
            <a:off x="7669800" y="1522440"/>
            <a:ext cx="5383080" cy="5509080"/>
          </a:xfrm>
          <a:prstGeom prst="rect">
            <a:avLst/>
          </a:prstGeom>
          <a:noFill/>
          <a:ln w="0">
            <a:noFill/>
          </a:ln>
        </p:spPr>
      </p:pic>
      <p:pic>
        <p:nvPicPr>
          <p:cNvPr id="36" name="Picture 2" descr=""/>
          <p:cNvPicPr/>
          <p:nvPr/>
        </p:nvPicPr>
        <p:blipFill>
          <a:blip r:embed="rId3"/>
          <a:stretch/>
        </p:blipFill>
        <p:spPr>
          <a:xfrm>
            <a:off x="906480" y="5338800"/>
            <a:ext cx="6171840" cy="1904760"/>
          </a:xfrm>
          <a:prstGeom prst="rect">
            <a:avLst/>
          </a:prstGeom>
          <a:noFill/>
          <a:ln w="0">
            <a:noFill/>
          </a:ln>
        </p:spPr>
      </p:pic>
      <p:pic>
        <p:nvPicPr>
          <p:cNvPr id="37" name="Picture 7" descr=""/>
          <p:cNvPicPr/>
          <p:nvPr/>
        </p:nvPicPr>
        <p:blipFill>
          <a:blip r:embed="rId4"/>
          <a:stretch/>
        </p:blipFill>
        <p:spPr>
          <a:xfrm>
            <a:off x="3854880" y="2412000"/>
            <a:ext cx="6184440" cy="4012920"/>
          </a:xfrm>
          <a:prstGeom prst="rect">
            <a:avLst/>
          </a:prstGeom>
          <a:noFill/>
          <a:ln w="0">
            <a:noFill/>
          </a:ln>
        </p:spPr>
      </p:pic>
    </p:spTree>
  </p:cSld>
  <mc:AlternateContent>
    <mc:Choice Requires="p14">
      <p:transition spd="med" p14:dur="700">
        <p:fade/>
      </p:transition>
    </mc:Choice>
    <mc:Fallback>
      <p:transition spd="med">
        <p:fade/>
      </p:transition>
    </mc:Fallback>
  </mc:AlternateContent>
  <p:timing>
    <p:tnLst>
      <p:par>
        <p:cTn id="28" dur="indefinite" restart="never" nodeType="tmRoot">
          <p:childTnLst>
            <p:seq>
              <p:cTn id="29" dur="indefinite" nodeType="mainSeq">
                <p:childTnLst>
                  <p:par>
                    <p:cTn id="30" fill="hold">
                      <p:stCondLst>
                        <p:cond delay="0"/>
                      </p:stCondLst>
                      <p:childTnLst>
                        <p:par>
                          <p:cTn id="31" fill="hold">
                            <p:stCondLst>
                              <p:cond delay="0"/>
                            </p:stCondLst>
                            <p:childTnLst>
                              <p:par>
                                <p:cTn id="32" nodeType="withEffect" fill="hold" presetClass="entr" presetID="9">
                                  <p:stCondLst>
                                    <p:cond delay="0"/>
                                  </p:stCondLst>
                                  <p:childTnLst>
                                    <p:set>
                                      <p:cBhvr>
                                        <p:cTn id="33" dur="1" fill="hold">
                                          <p:stCondLst>
                                            <p:cond delay="0"/>
                                          </p:stCondLst>
                                        </p:cTn>
                                        <p:tgtEl>
                                          <p:spTgt spid="34"/>
                                        </p:tgtEl>
                                        <p:attrNameLst>
                                          <p:attrName>style.visibility</p:attrName>
                                        </p:attrNameLst>
                                      </p:cBhvr>
                                      <p:to>
                                        <p:strVal val="visible"/>
                                      </p:to>
                                    </p:set>
                                    <p:animEffect filter="dissolve" transition="in">
                                      <p:cBhvr additive="repl">
                                        <p:cTn id="34" dur="1000"/>
                                        <p:tgtEl>
                                          <p:spTgt spid="34"/>
                                        </p:tgtEl>
                                      </p:cBhvr>
                                    </p:animEffect>
                                  </p:childTnLst>
                                </p:cTn>
                              </p:par>
                            </p:childTnLst>
                          </p:cTn>
                        </p:par>
                        <p:par>
                          <p:cTn id="35" fill="hold">
                            <p:stCondLst>
                              <p:cond delay="1000"/>
                            </p:stCondLst>
                            <p:childTnLst>
                              <p:par>
                                <p:cTn id="36" nodeType="afterEffect" fill="hold" presetClass="entr" presetID="9">
                                  <p:stCondLst>
                                    <p:cond delay="0"/>
                                  </p:stCondLst>
                                  <p:childTnLst>
                                    <p:set>
                                      <p:cBhvr>
                                        <p:cTn id="37" dur="1" fill="hold">
                                          <p:stCondLst>
                                            <p:cond delay="0"/>
                                          </p:stCondLst>
                                        </p:cTn>
                                        <p:tgtEl>
                                          <p:spTgt spid="35"/>
                                        </p:tgtEl>
                                        <p:attrNameLst>
                                          <p:attrName>style.visibility</p:attrName>
                                        </p:attrNameLst>
                                      </p:cBhvr>
                                      <p:to>
                                        <p:strVal val="visible"/>
                                      </p:to>
                                    </p:set>
                                    <p:animEffect filter="dissolve" transition="in">
                                      <p:cBhvr additive="repl">
                                        <p:cTn id="38" dur="1000"/>
                                        <p:tgtEl>
                                          <p:spTgt spid="35"/>
                                        </p:tgtEl>
                                      </p:cBhvr>
                                    </p:animEffect>
                                  </p:childTnLst>
                                </p:cTn>
                              </p:par>
                            </p:childTnLst>
                          </p:cTn>
                        </p:par>
                        <p:par>
                          <p:cTn id="39" fill="hold">
                            <p:stCondLst>
                              <p:cond delay="2000"/>
                            </p:stCondLst>
                            <p:childTnLst>
                              <p:par>
                                <p:cTn id="40" nodeType="afterEffect" fill="hold" presetClass="entr" presetID="9">
                                  <p:stCondLst>
                                    <p:cond delay="0"/>
                                  </p:stCondLst>
                                  <p:childTnLst>
                                    <p:set>
                                      <p:cBhvr>
                                        <p:cTn id="41" dur="1" fill="hold">
                                          <p:stCondLst>
                                            <p:cond delay="0"/>
                                          </p:stCondLst>
                                        </p:cTn>
                                        <p:tgtEl>
                                          <p:spTgt spid="36"/>
                                        </p:tgtEl>
                                        <p:attrNameLst>
                                          <p:attrName>style.visibility</p:attrName>
                                        </p:attrNameLst>
                                      </p:cBhvr>
                                      <p:to>
                                        <p:strVal val="visible"/>
                                      </p:to>
                                    </p:set>
                                    <p:animEffect filter="dissolve" transition="in">
                                      <p:cBhvr additive="repl">
                                        <p:cTn id="42" dur="1000"/>
                                        <p:tgtEl>
                                          <p:spTgt spid="36"/>
                                        </p:tgtEl>
                                      </p:cBhvr>
                                    </p:animEffect>
                                  </p:childTnLst>
                                </p:cTn>
                              </p:par>
                            </p:childTnLst>
                          </p:cTn>
                        </p:par>
                        <p:par>
                          <p:cTn id="43" fill="hold">
                            <p:stCondLst>
                              <p:cond delay="3000"/>
                            </p:stCondLst>
                            <p:childTnLst>
                              <p:par>
                                <p:cTn id="44" nodeType="afterEffect" fill="hold" presetClass="entr" presetID="9">
                                  <p:stCondLst>
                                    <p:cond delay="0"/>
                                  </p:stCondLst>
                                  <p:childTnLst>
                                    <p:set>
                                      <p:cBhvr>
                                        <p:cTn id="45" dur="1" fill="hold">
                                          <p:stCondLst>
                                            <p:cond delay="0"/>
                                          </p:stCondLst>
                                        </p:cTn>
                                        <p:tgtEl>
                                          <p:spTgt spid="37"/>
                                        </p:tgtEl>
                                        <p:attrNameLst>
                                          <p:attrName>style.visibility</p:attrName>
                                        </p:attrNameLst>
                                      </p:cBhvr>
                                      <p:to>
                                        <p:strVal val="visible"/>
                                      </p:to>
                                    </p:set>
                                    <p:animEffect filter="dissolve" transition="in">
                                      <p:cBhvr additive="repl">
                                        <p:cTn id="46" dur="1000"/>
                                        <p:tgtEl>
                                          <p:spTgt spid="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38" name="Table 1"/>
          <p:cNvGraphicFramePr/>
          <p:nvPr/>
        </p:nvGraphicFramePr>
        <p:xfrm>
          <a:off x="1194480" y="154440"/>
          <a:ext cx="11953080" cy="7848360"/>
        </p:xfrm>
        <a:graphic>
          <a:graphicData uri="http://schemas.openxmlformats.org/drawingml/2006/table">
            <a:tbl>
              <a:tblPr/>
              <a:tblGrid>
                <a:gridCol w="1086480"/>
                <a:gridCol w="1086480"/>
                <a:gridCol w="1086480"/>
                <a:gridCol w="1086480"/>
                <a:gridCol w="1086480"/>
                <a:gridCol w="1086480"/>
                <a:gridCol w="1086480"/>
                <a:gridCol w="1086480"/>
                <a:gridCol w="1086480"/>
                <a:gridCol w="1086480"/>
                <a:gridCol w="1086480"/>
              </a:tblGrid>
              <a:tr h="726840">
                <a:tc>
                  <a:txBody>
                    <a:bodyPr lIns="82800" rIns="82800" tIns="41400" bIns="41400" anchor="t">
                      <a:noAutofit/>
                    </a:bodyPr>
                    <a:p>
                      <a:pPr defTabSz="548640">
                        <a:lnSpc>
                          <a:spcPct val="100000"/>
                        </a:lnSpc>
                      </a:pPr>
                      <a:endParaRPr b="0" lang="en-US" sz="2000" strike="noStrike" u="none">
                        <a:solidFill>
                          <a:schemeClr val="lt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lt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lt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lt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lt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lt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lt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lt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lt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lt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lt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r h="726840">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r h="726840">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r h="726840">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r h="705600">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r h="705600">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r h="705600">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r h="705600">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r h="705600">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r h="705600">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r h="705600">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lIns="82800" rIns="82800" tIns="41400" bIns="41400" anchor="t">
                      <a:noAutofit/>
                    </a:bodyPr>
                    <a:p>
                      <a:pPr defTabSz="548640">
                        <a:lnSpc>
                          <a:spcPct val="100000"/>
                        </a:lnSpc>
                      </a:pPr>
                      <a:endParaRPr b="0" lang="en-US" sz="2000" strike="noStrike" u="none">
                        <a:solidFill>
                          <a:schemeClr val="dk1"/>
                        </a:solidFill>
                        <a:effectLst/>
                        <a:uFillTx/>
                        <a:latin typeface="Comic Sans MS Regular"/>
                      </a:endParaRPr>
                    </a:p>
                  </a:txBody>
                  <a:tcPr anchor="t" marL="82800" marR="82800" marT="41400" marB="41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bl>
          </a:graphicData>
        </a:graphic>
      </p:graphicFrame>
      <p:sp>
        <p:nvSpPr>
          <p:cNvPr id="39" name="TextBox 2"/>
          <p:cNvSpPr/>
          <p:nvPr/>
        </p:nvSpPr>
        <p:spPr>
          <a:xfrm>
            <a:off x="3030840" y="2984760"/>
            <a:ext cx="8280720" cy="1883160"/>
          </a:xfrm>
          <a:prstGeom prst="rect">
            <a:avLst/>
          </a:prstGeom>
          <a:noFill/>
          <a:ln w="0">
            <a:noFill/>
          </a:ln>
        </p:spPr>
        <p:style>
          <a:lnRef idx="0"/>
          <a:fillRef idx="0"/>
          <a:effectRef idx="0"/>
          <a:fontRef idx="minor"/>
        </p:style>
        <p:txBody>
          <a:bodyPr lIns="0" rIns="0" tIns="0" bIns="0" anchor="ctr">
            <a:spAutoFit/>
          </a:bodyPr>
          <a:p>
            <a:pPr algn="ctr" defTabSz="1097280">
              <a:lnSpc>
                <a:spcPct val="85000"/>
              </a:lnSpc>
              <a:spcBef>
                <a:spcPts val="601"/>
              </a:spcBef>
            </a:pPr>
            <a:r>
              <a:rPr b="0" lang="en-US" sz="7200" strike="noStrike" u="none">
                <a:solidFill>
                  <a:schemeClr val="accent2">
                    <a:lumMod val="60000"/>
                    <a:lumOff val="40000"/>
                  </a:schemeClr>
                </a:solidFill>
                <a:effectLst/>
                <a:uFillTx/>
                <a:latin typeface="Comic Sans MS Regular"/>
                <a:ea typeface="Comic Sans MS Regular"/>
              </a:rPr>
              <a:t>How to Quantify Risk?</a:t>
            </a:r>
            <a:endParaRPr b="0" lang="en-GB" sz="7200" strike="noStrike" u="none">
              <a:solidFill>
                <a:srgbClr val="ffffff"/>
              </a:solidFill>
              <a:effectLst/>
              <a:uFillTx/>
              <a:latin typeface="Arial"/>
            </a:endParaRPr>
          </a:p>
        </p:txBody>
      </p:sp>
      <p:sp>
        <p:nvSpPr>
          <p:cNvPr id="40" name="Rectangle 3"/>
          <p:cNvSpPr/>
          <p:nvPr/>
        </p:nvSpPr>
        <p:spPr>
          <a:xfrm>
            <a:off x="5436000" y="7355160"/>
            <a:ext cx="3418560" cy="556560"/>
          </a:xfrm>
          <a:prstGeom prst="rect">
            <a:avLst/>
          </a:prstGeom>
          <a:noFill/>
          <a:ln w="0">
            <a:noFill/>
          </a:ln>
        </p:spPr>
        <p:style>
          <a:lnRef idx="0"/>
          <a:fillRef idx="0"/>
          <a:effectRef idx="0"/>
          <a:fontRef idx="minor"/>
        </p:style>
        <p:txBody>
          <a:bodyPr wrap="none" lIns="90000" rIns="90000" tIns="45000" bIns="45000" anchor="t">
            <a:spAutoFit/>
          </a:bodyPr>
          <a:p>
            <a:pPr algn="ctr" defTabSz="1097280">
              <a:lnSpc>
                <a:spcPct val="85000"/>
              </a:lnSpc>
              <a:spcBef>
                <a:spcPts val="601"/>
              </a:spcBef>
            </a:pPr>
            <a:r>
              <a:rPr b="0" lang="en-US" sz="3600" strike="noStrike" u="none">
                <a:solidFill>
                  <a:schemeClr val="accent2">
                    <a:lumMod val="60000"/>
                    <a:lumOff val="40000"/>
                  </a:schemeClr>
                </a:solidFill>
                <a:effectLst/>
                <a:uFillTx/>
                <a:latin typeface="Comic Sans MS Regular"/>
                <a:ea typeface="Comic Sans MS Regular"/>
              </a:rPr>
              <a:t>Vulnerability</a:t>
            </a:r>
            <a:endParaRPr b="0" lang="en-GB" sz="3600" strike="noStrike" u="none">
              <a:solidFill>
                <a:srgbClr val="ffffff"/>
              </a:solidFill>
              <a:effectLst/>
              <a:uFillTx/>
              <a:latin typeface="Arial"/>
            </a:endParaRPr>
          </a:p>
        </p:txBody>
      </p:sp>
      <p:sp>
        <p:nvSpPr>
          <p:cNvPr id="41" name="Rectangle 4"/>
          <p:cNvSpPr/>
          <p:nvPr/>
        </p:nvSpPr>
        <p:spPr>
          <a:xfrm rot="16200000">
            <a:off x="-1239120" y="3419280"/>
            <a:ext cx="4416120" cy="556200"/>
          </a:xfrm>
          <a:prstGeom prst="rect">
            <a:avLst/>
          </a:prstGeom>
          <a:noFill/>
          <a:ln w="0">
            <a:noFill/>
          </a:ln>
        </p:spPr>
        <p:style>
          <a:lnRef idx="0"/>
          <a:fillRef idx="0"/>
          <a:effectRef idx="0"/>
          <a:fontRef idx="minor"/>
        </p:style>
        <p:txBody>
          <a:bodyPr wrap="none" lIns="90000" rIns="90000" tIns="45000" bIns="45000" anchor="t">
            <a:spAutoFit/>
          </a:bodyPr>
          <a:p>
            <a:pPr algn="ctr" defTabSz="1097280">
              <a:lnSpc>
                <a:spcPct val="85000"/>
              </a:lnSpc>
              <a:spcBef>
                <a:spcPts val="601"/>
              </a:spcBef>
            </a:pPr>
            <a:r>
              <a:rPr b="0" lang="en-US" sz="3600" strike="noStrike" u="none">
                <a:solidFill>
                  <a:srgbClr val="8bd3f0"/>
                </a:solidFill>
                <a:effectLst/>
                <a:uFillTx/>
                <a:latin typeface="Comic Sans MS Regular"/>
                <a:ea typeface="Comic Sans MS Regular"/>
              </a:rPr>
              <a:t>Privacy (lack of)</a:t>
            </a:r>
            <a:endParaRPr b="0" lang="en-GB" sz="3600" strike="noStrike" u="none">
              <a:solidFill>
                <a:srgbClr val="ffffff"/>
              </a:solidFill>
              <a:effectLst/>
              <a:uFillTx/>
              <a:latin typeface="Arial"/>
            </a:endParaRPr>
          </a:p>
        </p:txBody>
      </p:sp>
    </p:spTree>
  </p:cSld>
  <mc:AlternateContent>
    <mc:Choice Requires="p14">
      <p:transition spd="med" p14:dur="700">
        <p:fade/>
      </p:transition>
    </mc:Choice>
    <mc:Fallback>
      <p:transition spd="med">
        <p:fade/>
      </p:transition>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 name="Picture 1" descr=""/>
          <p:cNvPicPr/>
          <p:nvPr/>
        </p:nvPicPr>
        <p:blipFill>
          <a:blip r:embed="rId1"/>
          <a:stretch/>
        </p:blipFill>
        <p:spPr>
          <a:xfrm>
            <a:off x="1828800" y="0"/>
            <a:ext cx="10972440" cy="8229240"/>
          </a:xfrm>
          <a:prstGeom prst="rect">
            <a:avLst/>
          </a:prstGeom>
          <a:noFill/>
          <a:ln w="0">
            <a:noFill/>
          </a:ln>
        </p:spPr>
      </p:pic>
      <p:sp>
        <p:nvSpPr>
          <p:cNvPr id="43" name="Rectangle 2"/>
          <p:cNvSpPr/>
          <p:nvPr/>
        </p:nvSpPr>
        <p:spPr>
          <a:xfrm>
            <a:off x="186480" y="154440"/>
            <a:ext cx="2672280" cy="1004760"/>
          </a:xfrm>
          <a:prstGeom prst="rect">
            <a:avLst/>
          </a:prstGeom>
          <a:noFill/>
          <a:ln w="0">
            <a:noFill/>
          </a:ln>
        </p:spPr>
        <p:style>
          <a:lnRef idx="0"/>
          <a:fillRef idx="0"/>
          <a:effectRef idx="0"/>
          <a:fontRef idx="minor"/>
        </p:style>
        <p:txBody>
          <a:bodyPr wrap="none" lIns="90000" rIns="90000" tIns="45000" bIns="45000" anchor="t">
            <a:spAutoFit/>
          </a:bodyPr>
          <a:p>
            <a:pPr defTabSz="1097280">
              <a:lnSpc>
                <a:spcPct val="100000"/>
              </a:lnSpc>
            </a:pPr>
            <a:r>
              <a:rPr b="0" lang="en-US" sz="6000" strike="noStrike" u="none">
                <a:solidFill>
                  <a:srgbClr val="8bd3f0"/>
                </a:solidFill>
                <a:effectLst/>
                <a:uFillTx/>
                <a:latin typeface="Comic Sans MS Regular"/>
                <a:ea typeface="Comic Sans MS Regular"/>
              </a:rPr>
              <a:t>(1, 0)</a:t>
            </a:r>
            <a:endParaRPr b="0" lang="en-GB" sz="6000" strike="noStrike" u="none">
              <a:solidFill>
                <a:srgbClr val="ffffff"/>
              </a:solidFill>
              <a:effectLst/>
              <a:uFillTx/>
              <a:latin typeface="Arial"/>
            </a:endParaRPr>
          </a:p>
        </p:txBody>
      </p:sp>
    </p:spTree>
  </p:cSld>
  <mc:AlternateContent>
    <mc:Choice Requires="p14">
      <p:transition spd="med" p14:dur="700">
        <p:fade/>
      </p:transition>
    </mc:Choice>
    <mc:Fallback>
      <p:transition spd="med">
        <p:fade/>
      </p:transition>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 name="Picture 3" descr=""/>
          <p:cNvPicPr/>
          <p:nvPr/>
        </p:nvPicPr>
        <p:blipFill>
          <a:blip r:embed="rId1"/>
          <a:stretch/>
        </p:blipFill>
        <p:spPr>
          <a:xfrm>
            <a:off x="1828800" y="0"/>
            <a:ext cx="10972440" cy="8229240"/>
          </a:xfrm>
          <a:prstGeom prst="rect">
            <a:avLst/>
          </a:prstGeom>
          <a:noFill/>
          <a:ln w="0">
            <a:noFill/>
          </a:ln>
        </p:spPr>
      </p:pic>
      <p:sp>
        <p:nvSpPr>
          <p:cNvPr id="45" name="Rectangle 2"/>
          <p:cNvSpPr/>
          <p:nvPr/>
        </p:nvSpPr>
        <p:spPr>
          <a:xfrm>
            <a:off x="186480" y="154440"/>
            <a:ext cx="3086640" cy="1004760"/>
          </a:xfrm>
          <a:prstGeom prst="rect">
            <a:avLst/>
          </a:prstGeom>
          <a:noFill/>
          <a:ln w="0">
            <a:noFill/>
          </a:ln>
        </p:spPr>
        <p:style>
          <a:lnRef idx="0"/>
          <a:fillRef idx="0"/>
          <a:effectRef idx="0"/>
          <a:fontRef idx="minor"/>
        </p:style>
        <p:txBody>
          <a:bodyPr wrap="none" lIns="90000" rIns="90000" tIns="45000" bIns="45000" anchor="t">
            <a:spAutoFit/>
          </a:bodyPr>
          <a:p>
            <a:pPr defTabSz="1097280">
              <a:lnSpc>
                <a:spcPct val="100000"/>
              </a:lnSpc>
            </a:pPr>
            <a:r>
              <a:rPr b="0" lang="en-US" sz="6000" strike="noStrike" u="none">
                <a:solidFill>
                  <a:srgbClr val="8bd3f0"/>
                </a:solidFill>
                <a:effectLst/>
                <a:uFillTx/>
                <a:latin typeface="Comic Sans MS Regular"/>
                <a:ea typeface="Comic Sans MS Regular"/>
              </a:rPr>
              <a:t>(11, 1)</a:t>
            </a:r>
            <a:endParaRPr b="0" lang="en-GB" sz="6000" strike="noStrike" u="none">
              <a:solidFill>
                <a:srgbClr val="ffffff"/>
              </a:solidFill>
              <a:effectLst/>
              <a:uFillTx/>
              <a:latin typeface="Arial"/>
            </a:endParaRPr>
          </a:p>
        </p:txBody>
      </p:sp>
    </p:spTree>
  </p:cSld>
  <mc:AlternateContent>
    <mc:Choice Requires="p14">
      <p:transition spd="med" p14:dur="700">
        <p:fade/>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Hortonworks Presentation Template">
  <a:themeElements>
    <a:clrScheme name="Hortonworks">
      <a:dk1>
        <a:srgbClr val="000000"/>
      </a:dk1>
      <a:lt1>
        <a:srgbClr val="1e1e1e"/>
      </a:lt1>
      <a:dk2>
        <a:srgbClr val="ffffff"/>
      </a:dk2>
      <a:lt2>
        <a:srgbClr val="ffc61e"/>
      </a:lt2>
      <a:accent1>
        <a:srgbClr val="3fae2a"/>
      </a:accent1>
      <a:accent2>
        <a:srgbClr val="3db5e6"/>
      </a:accent2>
      <a:accent3>
        <a:srgbClr val="44697d"/>
      </a:accent3>
      <a:accent4>
        <a:srgbClr val="dad9d6"/>
      </a:accent4>
      <a:accent5>
        <a:srgbClr val="3b8640"/>
      </a:accent5>
      <a:accent6>
        <a:srgbClr val="ff700a"/>
      </a:accent6>
      <a:hlink>
        <a:srgbClr val="ffffff"/>
      </a:hlink>
      <a:folHlink>
        <a:srgbClr val="ffffff"/>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2016-Hortonworks</Template>
  <TotalTime>6073</TotalTime>
  <Application>LibreOffice/25.8.2.2$MacOSX_AARCH64 LibreOffice_project/d401f2107ccab8f924a8e2df40f573aab7605b6f</Application>
  <AppVersion>15.0000</AppVersion>
  <Words>3715</Words>
  <Paragraphs>254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category>Template, OneDoc</cp:category>
  <dcterms:created xsi:type="dcterms:W3CDTF">2016-05-31T13:19:48Z</dcterms:created>
  <dc:creator>Steve Loughran</dc:creator>
  <dc:description>Updated March 31, 2015</dc:description>
  <dc:language>en-GB</dc:language>
  <cp:lastModifiedBy/>
  <dcterms:modified xsi:type="dcterms:W3CDTF">2025-10-30T16:58:37Z</dcterms:modified>
  <cp:revision>76</cp:revision>
  <dc:subject/>
  <dc:title>Household INFOSEC in a POST-Sony Era</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38</vt:i4>
  </property>
  <property fmtid="{D5CDD505-2E9C-101B-9397-08002B2CF9AE}" pid="3" name="PresentationFormat">
    <vt:lpwstr>Custom</vt:lpwstr>
  </property>
  <property fmtid="{D5CDD505-2E9C-101B-9397-08002B2CF9AE}" pid="4" name="Slides">
    <vt:i4>39</vt:i4>
  </property>
</Properties>
</file>